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 id="2147484561" r:id="rId2"/>
    <p:sldMasterId id="2147484569" r:id="rId3"/>
  </p:sldMasterIdLst>
  <p:notesMasterIdLst>
    <p:notesMasterId r:id="rId35"/>
  </p:notesMasterIdLst>
  <p:handoutMasterIdLst>
    <p:handoutMasterId r:id="rId36"/>
  </p:handoutMasterIdLst>
  <p:sldIdLst>
    <p:sldId id="1595" r:id="rId4"/>
    <p:sldId id="1339" r:id="rId5"/>
    <p:sldId id="1583" r:id="rId6"/>
    <p:sldId id="1585" r:id="rId7"/>
    <p:sldId id="1584" r:id="rId8"/>
    <p:sldId id="1586" r:id="rId9"/>
    <p:sldId id="1562" r:id="rId10"/>
    <p:sldId id="1581" r:id="rId11"/>
    <p:sldId id="1588" r:id="rId12"/>
    <p:sldId id="1590" r:id="rId13"/>
    <p:sldId id="1589" r:id="rId14"/>
    <p:sldId id="1593" r:id="rId15"/>
    <p:sldId id="1591" r:id="rId16"/>
    <p:sldId id="1592" r:id="rId17"/>
    <p:sldId id="1594" r:id="rId18"/>
    <p:sldId id="1565" r:id="rId19"/>
    <p:sldId id="1574" r:id="rId20"/>
    <p:sldId id="1587" r:id="rId21"/>
    <p:sldId id="1566" r:id="rId22"/>
    <p:sldId id="1563" r:id="rId23"/>
    <p:sldId id="1596" r:id="rId24"/>
    <p:sldId id="1570" r:id="rId25"/>
    <p:sldId id="1597" r:id="rId26"/>
    <p:sldId id="1598" r:id="rId27"/>
    <p:sldId id="1599" r:id="rId28"/>
    <p:sldId id="1600" r:id="rId29"/>
    <p:sldId id="1601" r:id="rId30"/>
    <p:sldId id="1602" r:id="rId31"/>
    <p:sldId id="1603" r:id="rId32"/>
    <p:sldId id="1578" r:id="rId33"/>
    <p:sldId id="1545" r:id="rId34"/>
  </p:sldIdLst>
  <p:sldSz cx="8961438" cy="6721475"/>
  <p:notesSz cx="6858000" cy="9926638"/>
  <p:embeddedFontLst>
    <p:embeddedFont>
      <p:font typeface="Bauhaus 93" panose="04030905020B02020C02" pitchFamily="82" charset="0"/>
      <p:regular r:id="rId37"/>
    </p:embeddedFont>
    <p:embeddedFont>
      <p:font typeface="Helvetica" panose="020B0604020202020204" pitchFamily="34" charset="0"/>
      <p:regular r:id="rId38"/>
      <p:bold r:id="rId39"/>
      <p:italic r:id="rId40"/>
      <p:boldItalic r:id="rId41"/>
    </p:embeddedFont>
    <p:embeddedFont>
      <p:font typeface="Franklin Gothic Demi" panose="020B0703020102020204" pitchFamily="34" charset="0"/>
      <p:regular r:id="rId42"/>
      <p:italic r:id="rId43"/>
    </p:embeddedFont>
    <p:embeddedFont>
      <p:font typeface="Calibri" panose="020F0502020204030204" pitchFamily="34" charset="0"/>
      <p:regular r:id="rId44"/>
      <p:bold r:id="rId45"/>
      <p:italic r:id="rId46"/>
      <p:boldItalic r:id="rId47"/>
    </p:embeddedFont>
    <p:embeddedFont>
      <p:font typeface="Franklin Gothic Medium" panose="020B0603020102020204" pitchFamily="34" charset="0"/>
      <p:regular r:id="rId48"/>
      <p:italic r:id="rId49"/>
    </p:embeddedFont>
    <p:embeddedFont>
      <p:font typeface="Franklin Gothic Book" panose="020B0503020102020204" pitchFamily="34" charset="0"/>
      <p:regular r:id="rId50"/>
      <p:italic r:id="rId51"/>
    </p:embeddedFont>
  </p:embeddedFontLst>
  <p:custDataLst>
    <p:tags r:id="rId52"/>
  </p:custDataLst>
  <p:defaultTextStyle>
    <a:defPPr>
      <a:defRPr lang="en-US"/>
    </a:defPPr>
    <a:lvl1pPr algn="ctr" rtl="0" fontAlgn="base">
      <a:lnSpc>
        <a:spcPct val="90000"/>
      </a:lnSpc>
      <a:spcBef>
        <a:spcPct val="0"/>
      </a:spcBef>
      <a:spcAft>
        <a:spcPct val="0"/>
      </a:spcAft>
      <a:buSzPct val="120000"/>
      <a:defRPr kern="1200">
        <a:solidFill>
          <a:schemeClr val="tx1"/>
        </a:solidFill>
        <a:latin typeface="Arial" charset="0"/>
        <a:ea typeface="+mn-ea"/>
        <a:cs typeface="+mn-cs"/>
      </a:defRPr>
    </a:lvl1pPr>
    <a:lvl2pPr marL="455613" indent="1588" algn="ctr" rtl="0" fontAlgn="base">
      <a:lnSpc>
        <a:spcPct val="90000"/>
      </a:lnSpc>
      <a:spcBef>
        <a:spcPct val="0"/>
      </a:spcBef>
      <a:spcAft>
        <a:spcPct val="0"/>
      </a:spcAft>
      <a:buSzPct val="120000"/>
      <a:defRPr kern="1200">
        <a:solidFill>
          <a:schemeClr val="tx1"/>
        </a:solidFill>
        <a:latin typeface="Arial" charset="0"/>
        <a:ea typeface="+mn-ea"/>
        <a:cs typeface="+mn-cs"/>
      </a:defRPr>
    </a:lvl2pPr>
    <a:lvl3pPr marL="912813" indent="1588" algn="ctr" rtl="0" fontAlgn="base">
      <a:lnSpc>
        <a:spcPct val="90000"/>
      </a:lnSpc>
      <a:spcBef>
        <a:spcPct val="0"/>
      </a:spcBef>
      <a:spcAft>
        <a:spcPct val="0"/>
      </a:spcAft>
      <a:buSzPct val="120000"/>
      <a:defRPr kern="1200">
        <a:solidFill>
          <a:schemeClr val="tx1"/>
        </a:solidFill>
        <a:latin typeface="Arial" charset="0"/>
        <a:ea typeface="+mn-ea"/>
        <a:cs typeface="+mn-cs"/>
      </a:defRPr>
    </a:lvl3pPr>
    <a:lvl4pPr marL="1370013" indent="1588" algn="ctr" rtl="0" fontAlgn="base">
      <a:lnSpc>
        <a:spcPct val="90000"/>
      </a:lnSpc>
      <a:spcBef>
        <a:spcPct val="0"/>
      </a:spcBef>
      <a:spcAft>
        <a:spcPct val="0"/>
      </a:spcAft>
      <a:buSzPct val="120000"/>
      <a:defRPr kern="1200">
        <a:solidFill>
          <a:schemeClr val="tx1"/>
        </a:solidFill>
        <a:latin typeface="Arial" charset="0"/>
        <a:ea typeface="+mn-ea"/>
        <a:cs typeface="+mn-cs"/>
      </a:defRPr>
    </a:lvl4pPr>
    <a:lvl5pPr marL="1827213" indent="1588" algn="ctr" rtl="0" fontAlgn="base">
      <a:lnSpc>
        <a:spcPct val="90000"/>
      </a:lnSpc>
      <a:spcBef>
        <a:spcPct val="0"/>
      </a:spcBef>
      <a:spcAft>
        <a:spcPct val="0"/>
      </a:spcAft>
      <a:buSzPct val="12000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Zahn" initials="TZ"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8DE38D"/>
    <a:srgbClr val="F6646E"/>
    <a:srgbClr val="71D2F5"/>
    <a:srgbClr val="CCFFFF"/>
    <a:srgbClr val="66CCFF"/>
    <a:srgbClr val="FF6600"/>
    <a:srgbClr val="CCFF99"/>
    <a:srgbClr val="B2B2B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3" autoAdjust="0"/>
    <p:restoredTop sz="91652" autoAdjust="0"/>
  </p:normalViewPr>
  <p:slideViewPr>
    <p:cSldViewPr snapToGrid="0">
      <p:cViewPr>
        <p:scale>
          <a:sx n="80" d="100"/>
          <a:sy n="80" d="100"/>
        </p:scale>
        <p:origin x="-2148" y="-384"/>
      </p:cViewPr>
      <p:guideLst>
        <p:guide orient="horz" pos="3915"/>
        <p:guide pos="5578"/>
        <p:guide pos="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49" d="100"/>
          <a:sy n="49" d="100"/>
        </p:scale>
        <p:origin x="-2958" y="-96"/>
      </p:cViewPr>
      <p:guideLst>
        <p:guide orient="horz" pos="3129"/>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4150"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7" tIns="47966" rIns="95927" bIns="47966" numCol="1" anchor="t" anchorCtr="0" compatLnSpc="1">
            <a:prstTxWarp prst="textNoShape">
              <a:avLst/>
            </a:prstTxWarp>
          </a:bodyPr>
          <a:lstStyle>
            <a:lvl1pPr algn="l" defTabSz="958882">
              <a:lnSpc>
                <a:spcPct val="100000"/>
              </a:lnSpc>
              <a:buSzTx/>
              <a:defRPr sz="120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883853" y="0"/>
            <a:ext cx="2974148"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7" tIns="47966" rIns="95927" bIns="47966" numCol="1" anchor="t" anchorCtr="0" compatLnSpc="1">
            <a:prstTxWarp prst="textNoShape">
              <a:avLst/>
            </a:prstTxWarp>
          </a:bodyPr>
          <a:lstStyle>
            <a:lvl1pPr algn="r" defTabSz="958882">
              <a:lnSpc>
                <a:spcPct val="100000"/>
              </a:lnSpc>
              <a:buSzTx/>
              <a:defRPr sz="1200">
                <a:latin typeface="Times New Roman" pitchFamily="18" charset="0"/>
              </a:defRPr>
            </a:lvl1pPr>
          </a:lstStyle>
          <a:p>
            <a:pPr>
              <a:defRPr/>
            </a:pPr>
            <a:fld id="{31977F9B-07E5-493A-9A0B-B79F403CBF56}" type="datetime1">
              <a:rPr lang="en-US"/>
              <a:pPr>
                <a:defRPr/>
              </a:pPr>
              <a:t>11/15/2016</a:t>
            </a:fld>
            <a:endParaRPr lang="en-US"/>
          </a:p>
        </p:txBody>
      </p:sp>
      <p:sp>
        <p:nvSpPr>
          <p:cNvPr id="7172" name="Rectangle 4"/>
          <p:cNvSpPr>
            <a:spLocks noGrp="1" noChangeArrowheads="1"/>
          </p:cNvSpPr>
          <p:nvPr>
            <p:ph type="ftr" sz="quarter" idx="2"/>
          </p:nvPr>
        </p:nvSpPr>
        <p:spPr bwMode="auto">
          <a:xfrm>
            <a:off x="0" y="9428310"/>
            <a:ext cx="2974150"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7" tIns="47966" rIns="95927" bIns="47966" numCol="1" anchor="b" anchorCtr="0" compatLnSpc="1">
            <a:prstTxWarp prst="textNoShape">
              <a:avLst/>
            </a:prstTxWarp>
          </a:bodyPr>
          <a:lstStyle>
            <a:lvl1pPr algn="l" defTabSz="958882">
              <a:lnSpc>
                <a:spcPct val="100000"/>
              </a:lnSpc>
              <a:buSzTx/>
              <a:defRPr sz="120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883853" y="9428310"/>
            <a:ext cx="2974148"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27" tIns="47966" rIns="95927" bIns="47966" numCol="1" anchor="b" anchorCtr="0" compatLnSpc="1">
            <a:prstTxWarp prst="textNoShape">
              <a:avLst/>
            </a:prstTxWarp>
          </a:bodyPr>
          <a:lstStyle>
            <a:lvl1pPr algn="r" defTabSz="958882">
              <a:lnSpc>
                <a:spcPct val="100000"/>
              </a:lnSpc>
              <a:buSzTx/>
              <a:defRPr sz="1200">
                <a:latin typeface="Times New Roman" pitchFamily="18" charset="0"/>
              </a:defRPr>
            </a:lvl1pPr>
          </a:lstStyle>
          <a:p>
            <a:pPr>
              <a:defRPr/>
            </a:pPr>
            <a:fld id="{571C6761-3B3F-4C8B-B02B-C79DE263D61D}" type="slidenum">
              <a:rPr lang="en-US"/>
              <a:pPr>
                <a:defRPr/>
              </a:pPr>
              <a:t>‹Nr.›</a:t>
            </a:fld>
            <a:endParaRPr lang="en-US"/>
          </a:p>
        </p:txBody>
      </p:sp>
    </p:spTree>
    <p:extLst>
      <p:ext uri="{BB962C8B-B14F-4D97-AF65-F5344CB8AC3E}">
        <p14:creationId xmlns:p14="http://schemas.microsoft.com/office/powerpoint/2010/main" val="101459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p:cNvSpPr>
            <a:spLocks noGrp="1" noRot="1" noChangeAspect="1" noChangeArrowheads="1" noTextEdit="1"/>
          </p:cNvSpPr>
          <p:nvPr>
            <p:ph type="sldImg" idx="2"/>
          </p:nvPr>
        </p:nvSpPr>
        <p:spPr bwMode="auto">
          <a:xfrm>
            <a:off x="-2241550" y="1279525"/>
            <a:ext cx="11304588" cy="8478838"/>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820013" y="368957"/>
            <a:ext cx="5248405" cy="30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noProof="0" smtClean="0"/>
          </a:p>
        </p:txBody>
      </p:sp>
      <p:sp>
        <p:nvSpPr>
          <p:cNvPr id="5126" name="doc id"/>
          <p:cNvSpPr>
            <a:spLocks noGrp="1" noChangeArrowheads="1"/>
          </p:cNvSpPr>
          <p:nvPr>
            <p:ph type="ftr" sz="quarter" idx="4"/>
          </p:nvPr>
        </p:nvSpPr>
        <p:spPr bwMode="auto">
          <a:xfrm>
            <a:off x="4900861" y="108610"/>
            <a:ext cx="1771356" cy="12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58882">
              <a:lnSpc>
                <a:spcPct val="100000"/>
              </a:lnSpc>
              <a:buSzTx/>
              <a:defRPr sz="800">
                <a:latin typeface="Arial" charset="0"/>
              </a:defRPr>
            </a:lvl1pPr>
          </a:lstStyle>
          <a:p>
            <a:pPr>
              <a:defRPr/>
            </a:pPr>
            <a:r>
              <a:rPr lang="de-DE"/>
              <a:t>BVA-011511-092B-20091070-VMS2-k</a:t>
            </a:r>
          </a:p>
        </p:txBody>
      </p:sp>
      <p:sp>
        <p:nvSpPr>
          <p:cNvPr id="5127" name="pg num"/>
          <p:cNvSpPr>
            <a:spLocks noGrp="1" noChangeArrowheads="1"/>
          </p:cNvSpPr>
          <p:nvPr>
            <p:ph type="sldNum" sz="quarter" idx="5"/>
          </p:nvPr>
        </p:nvSpPr>
        <p:spPr bwMode="auto">
          <a:xfrm>
            <a:off x="6127676" y="9544906"/>
            <a:ext cx="544540" cy="18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58882">
              <a:lnSpc>
                <a:spcPct val="100000"/>
              </a:lnSpc>
              <a:buSzTx/>
              <a:defRPr sz="1200">
                <a:latin typeface="Arial" charset="0"/>
              </a:defRPr>
            </a:lvl1pPr>
          </a:lstStyle>
          <a:p>
            <a:pPr>
              <a:defRPr/>
            </a:pPr>
            <a:fld id="{ECA7A47B-013D-4B24-9A23-683FB55ACF23}" type="slidenum">
              <a:rPr lang="de-DE"/>
              <a:pPr>
                <a:defRPr/>
              </a:pPr>
              <a:t>‹Nr.›</a:t>
            </a:fld>
            <a:endParaRPr lang="de-DE"/>
          </a:p>
        </p:txBody>
      </p:sp>
      <p:sp>
        <p:nvSpPr>
          <p:cNvPr id="37894" name="McK Separator" hidden="1"/>
          <p:cNvSpPr>
            <a:spLocks noChangeShapeType="1"/>
          </p:cNvSpPr>
          <p:nvPr/>
        </p:nvSpPr>
        <p:spPr bwMode="auto">
          <a:xfrm>
            <a:off x="823216" y="1506166"/>
            <a:ext cx="5241998" cy="0"/>
          </a:xfrm>
          <a:prstGeom prst="line">
            <a:avLst/>
          </a:prstGeom>
          <a:noFill/>
          <a:ln w="9525">
            <a:solidFill>
              <a:schemeClr val="tx1"/>
            </a:solidFill>
            <a:round/>
            <a:headEnd/>
            <a:tailEnd/>
          </a:ln>
          <a:effectLst/>
        </p:spPr>
        <p:txBody>
          <a:bodyPr lIns="92053" tIns="46026" rIns="92053" bIns="46026"/>
          <a:lstStyle/>
          <a:p>
            <a:endParaRPr lang="de-DE"/>
          </a:p>
        </p:txBody>
      </p:sp>
    </p:spTree>
    <p:extLst>
      <p:ext uri="{BB962C8B-B14F-4D97-AF65-F5344CB8AC3E}">
        <p14:creationId xmlns:p14="http://schemas.microsoft.com/office/powerpoint/2010/main" val="2943505543"/>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098" algn="l" defTabSz="914314" rtl="0" eaLnBrk="1" latinLnBrk="0" hangingPunct="1">
      <a:defRPr sz="1200" kern="1200">
        <a:solidFill>
          <a:schemeClr val="tx1"/>
        </a:solidFill>
        <a:latin typeface="+mn-lt"/>
        <a:ea typeface="+mn-ea"/>
        <a:cs typeface="+mn-cs"/>
      </a:defRPr>
    </a:lvl8pPr>
    <a:lvl9pPr marL="3657256"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oc id"/>
          <p:cNvSpPr>
            <a:spLocks noGrp="1" noChangeArrowheads="1"/>
          </p:cNvSpPr>
          <p:nvPr>
            <p:ph type="ftr" sz="quarter" idx="4"/>
          </p:nvPr>
        </p:nvSpPr>
        <p:spPr>
          <a:noFill/>
          <a:ln>
            <a:miter lim="800000"/>
            <a:headEnd/>
            <a:tailEnd/>
          </a:ln>
        </p:spPr>
        <p:txBody>
          <a:bodyPr/>
          <a:lstStyle/>
          <a:p>
            <a:r>
              <a:rPr lang="de-DE" smtClean="0"/>
              <a:t>BVA-011511-092B-20091070-VMS2-k</a:t>
            </a:r>
          </a:p>
        </p:txBody>
      </p:sp>
      <p:sp>
        <p:nvSpPr>
          <p:cNvPr id="38915" name="pg num"/>
          <p:cNvSpPr>
            <a:spLocks noGrp="1" noChangeArrowheads="1"/>
          </p:cNvSpPr>
          <p:nvPr>
            <p:ph type="sldNum" sz="quarter" idx="5"/>
          </p:nvPr>
        </p:nvSpPr>
        <p:spPr>
          <a:noFill/>
          <a:ln>
            <a:miter lim="800000"/>
            <a:headEnd/>
            <a:tailEnd/>
          </a:ln>
        </p:spPr>
        <p:txBody>
          <a:bodyPr/>
          <a:lstStyle/>
          <a:p>
            <a:fld id="{0FE93390-97CB-4958-9FC6-575C27F37B1F}" type="slidenum">
              <a:rPr lang="de-DE" smtClean="0"/>
              <a:pPr/>
              <a:t>1</a:t>
            </a:fld>
            <a:endParaRPr lang="de-DE" smtClean="0"/>
          </a:p>
        </p:txBody>
      </p:sp>
      <p:sp>
        <p:nvSpPr>
          <p:cNvPr id="38916" name="Rectangle 2"/>
          <p:cNvSpPr>
            <a:spLocks noGrp="1" noRot="1" noChangeAspect="1" noChangeArrowheads="1" noTextEdit="1"/>
          </p:cNvSpPr>
          <p:nvPr>
            <p:ph type="sldImg"/>
          </p:nvPr>
        </p:nvSpPr>
        <p:spPr>
          <a:xfrm>
            <a:off x="-2233613" y="1282700"/>
            <a:ext cx="11291888" cy="8469313"/>
          </a:xfrm>
          <a:solidFill>
            <a:srgbClr val="FFFFFF"/>
          </a:solidFill>
          <a:ln>
            <a:solidFill>
              <a:srgbClr val="000000"/>
            </a:solidFill>
          </a:ln>
        </p:spPr>
      </p:sp>
      <p:sp>
        <p:nvSpPr>
          <p:cNvPr id="38917" name="Rectangle 3"/>
          <p:cNvSpPr>
            <a:spLocks noGrp="1" noChangeArrowheads="1"/>
          </p:cNvSpPr>
          <p:nvPr>
            <p:ph type="body" idx="1"/>
          </p:nvPr>
        </p:nvSpPr>
        <p:spPr>
          <a:xfrm>
            <a:off x="820013" y="370553"/>
            <a:ext cx="5248405" cy="297081"/>
          </a:xfrm>
          <a:solidFill>
            <a:srgbClr val="FFFFFF"/>
          </a:solidFill>
          <a:ln>
            <a:solidFill>
              <a:srgbClr val="000000"/>
            </a:solidFill>
            <a:miter lim="800000"/>
            <a:headEnd/>
            <a:tailEnd/>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p:sp>
      <p:sp>
        <p:nvSpPr>
          <p:cNvPr id="39939" name="Notizenplatzhalter 2"/>
          <p:cNvSpPr>
            <a:spLocks noGrp="1"/>
          </p:cNvSpPr>
          <p:nvPr>
            <p:ph type="body" idx="1"/>
          </p:nvPr>
        </p:nvSpPr>
        <p:spPr>
          <a:noFill/>
        </p:spPr>
        <p:txBody>
          <a:bodyPr/>
          <a:lstStyle/>
          <a:p>
            <a:endParaRPr lang="de-DE" smtClean="0"/>
          </a:p>
        </p:txBody>
      </p:sp>
      <p:sp>
        <p:nvSpPr>
          <p:cNvPr id="39940" name="Fußzeilenplatzhalter 3"/>
          <p:cNvSpPr>
            <a:spLocks noGrp="1"/>
          </p:cNvSpPr>
          <p:nvPr>
            <p:ph type="ftr" sz="quarter" idx="4"/>
          </p:nvPr>
        </p:nvSpPr>
        <p:spPr>
          <a:noFill/>
          <a:ln>
            <a:miter lim="800000"/>
            <a:headEnd/>
            <a:tailEnd/>
          </a:ln>
        </p:spPr>
        <p:txBody>
          <a:bodyPr/>
          <a:lstStyle/>
          <a:p>
            <a:r>
              <a:rPr lang="de-DE" smtClean="0"/>
              <a:t>BVA-011511-092B-20091070-VMS2-k</a:t>
            </a:r>
          </a:p>
        </p:txBody>
      </p:sp>
      <p:sp>
        <p:nvSpPr>
          <p:cNvPr id="39941" name="Foliennummernplatzhalter 4"/>
          <p:cNvSpPr>
            <a:spLocks noGrp="1"/>
          </p:cNvSpPr>
          <p:nvPr>
            <p:ph type="sldNum" sz="quarter" idx="5"/>
          </p:nvPr>
        </p:nvSpPr>
        <p:spPr>
          <a:noFill/>
          <a:ln>
            <a:miter lim="800000"/>
            <a:headEnd/>
            <a:tailEnd/>
          </a:ln>
        </p:spPr>
        <p:txBody>
          <a:bodyPr/>
          <a:lstStyle/>
          <a:p>
            <a:fld id="{7DD1FFBE-0D89-420B-B0A6-368130E23DD8}" type="slidenum">
              <a:rPr lang="de-DE" smtClean="0"/>
              <a:pPr/>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p:sp>
      <p:sp>
        <p:nvSpPr>
          <p:cNvPr id="39939" name="Notizenplatzhalter 2"/>
          <p:cNvSpPr>
            <a:spLocks noGrp="1"/>
          </p:cNvSpPr>
          <p:nvPr>
            <p:ph type="body" idx="1"/>
          </p:nvPr>
        </p:nvSpPr>
        <p:spPr>
          <a:noFill/>
        </p:spPr>
        <p:txBody>
          <a:bodyPr/>
          <a:lstStyle/>
          <a:p>
            <a:endParaRPr lang="de-DE" smtClean="0"/>
          </a:p>
        </p:txBody>
      </p:sp>
      <p:sp>
        <p:nvSpPr>
          <p:cNvPr id="39940" name="Fußzeilenplatzhalter 3"/>
          <p:cNvSpPr>
            <a:spLocks noGrp="1"/>
          </p:cNvSpPr>
          <p:nvPr>
            <p:ph type="ftr" sz="quarter" idx="4"/>
          </p:nvPr>
        </p:nvSpPr>
        <p:spPr>
          <a:noFill/>
          <a:ln>
            <a:miter lim="800000"/>
            <a:headEnd/>
            <a:tailEnd/>
          </a:ln>
        </p:spPr>
        <p:txBody>
          <a:bodyPr/>
          <a:lstStyle/>
          <a:p>
            <a:r>
              <a:rPr lang="de-DE" smtClean="0"/>
              <a:t>BVA-011511-092B-20091070-VMS2-k</a:t>
            </a:r>
          </a:p>
        </p:txBody>
      </p:sp>
      <p:sp>
        <p:nvSpPr>
          <p:cNvPr id="39941" name="Foliennummernplatzhalter 4"/>
          <p:cNvSpPr>
            <a:spLocks noGrp="1"/>
          </p:cNvSpPr>
          <p:nvPr>
            <p:ph type="sldNum" sz="quarter" idx="5"/>
          </p:nvPr>
        </p:nvSpPr>
        <p:spPr>
          <a:noFill/>
          <a:ln>
            <a:miter lim="800000"/>
            <a:headEnd/>
            <a:tailEnd/>
          </a:ln>
        </p:spPr>
        <p:txBody>
          <a:bodyPr/>
          <a:lstStyle/>
          <a:p>
            <a:fld id="{7DD1FFBE-0D89-420B-B0A6-368130E23DD8}" type="slidenum">
              <a:rPr lang="de-DE" smtClean="0"/>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p:sp>
      <p:sp>
        <p:nvSpPr>
          <p:cNvPr id="39939" name="Notizenplatzhalter 2"/>
          <p:cNvSpPr>
            <a:spLocks noGrp="1"/>
          </p:cNvSpPr>
          <p:nvPr>
            <p:ph type="body" idx="1"/>
          </p:nvPr>
        </p:nvSpPr>
        <p:spPr>
          <a:noFill/>
        </p:spPr>
        <p:txBody>
          <a:bodyPr/>
          <a:lstStyle/>
          <a:p>
            <a:endParaRPr lang="de-DE" smtClean="0"/>
          </a:p>
        </p:txBody>
      </p:sp>
      <p:sp>
        <p:nvSpPr>
          <p:cNvPr id="39940" name="Fußzeilenplatzhalter 3"/>
          <p:cNvSpPr>
            <a:spLocks noGrp="1"/>
          </p:cNvSpPr>
          <p:nvPr>
            <p:ph type="ftr" sz="quarter" idx="4"/>
          </p:nvPr>
        </p:nvSpPr>
        <p:spPr>
          <a:noFill/>
          <a:ln>
            <a:miter lim="800000"/>
            <a:headEnd/>
            <a:tailEnd/>
          </a:ln>
        </p:spPr>
        <p:txBody>
          <a:bodyPr/>
          <a:lstStyle/>
          <a:p>
            <a:r>
              <a:rPr lang="de-DE" smtClean="0"/>
              <a:t>BVA-011511-092B-20091070-VMS2-k</a:t>
            </a:r>
          </a:p>
        </p:txBody>
      </p:sp>
      <p:sp>
        <p:nvSpPr>
          <p:cNvPr id="39941" name="Foliennummernplatzhalter 4"/>
          <p:cNvSpPr>
            <a:spLocks noGrp="1"/>
          </p:cNvSpPr>
          <p:nvPr>
            <p:ph type="sldNum" sz="quarter" idx="5"/>
          </p:nvPr>
        </p:nvSpPr>
        <p:spPr>
          <a:noFill/>
          <a:ln>
            <a:miter lim="800000"/>
            <a:headEnd/>
            <a:tailEnd/>
          </a:ln>
        </p:spPr>
        <p:txBody>
          <a:bodyPr/>
          <a:lstStyle/>
          <a:p>
            <a:fld id="{7DD1FFBE-0D89-420B-B0A6-368130E23DD8}" type="slidenum">
              <a:rPr lang="de-DE" smtClean="0"/>
              <a:pPr/>
              <a:t>5</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p:sp>
      <p:sp>
        <p:nvSpPr>
          <p:cNvPr id="39939" name="Notizenplatzhalter 2"/>
          <p:cNvSpPr>
            <a:spLocks noGrp="1"/>
          </p:cNvSpPr>
          <p:nvPr>
            <p:ph type="body" idx="1"/>
          </p:nvPr>
        </p:nvSpPr>
        <p:spPr>
          <a:noFill/>
        </p:spPr>
        <p:txBody>
          <a:bodyPr/>
          <a:lstStyle/>
          <a:p>
            <a:endParaRPr lang="de-DE" smtClean="0"/>
          </a:p>
        </p:txBody>
      </p:sp>
      <p:sp>
        <p:nvSpPr>
          <p:cNvPr id="39940" name="Fußzeilenplatzhalter 3"/>
          <p:cNvSpPr>
            <a:spLocks noGrp="1"/>
          </p:cNvSpPr>
          <p:nvPr>
            <p:ph type="ftr" sz="quarter" idx="4"/>
          </p:nvPr>
        </p:nvSpPr>
        <p:spPr>
          <a:noFill/>
          <a:ln>
            <a:miter lim="800000"/>
            <a:headEnd/>
            <a:tailEnd/>
          </a:ln>
        </p:spPr>
        <p:txBody>
          <a:bodyPr/>
          <a:lstStyle/>
          <a:p>
            <a:r>
              <a:rPr lang="de-DE" smtClean="0"/>
              <a:t>BVA-011511-092B-20091070-VMS2-k</a:t>
            </a:r>
          </a:p>
        </p:txBody>
      </p:sp>
      <p:sp>
        <p:nvSpPr>
          <p:cNvPr id="39941" name="Foliennummernplatzhalter 4"/>
          <p:cNvSpPr>
            <a:spLocks noGrp="1"/>
          </p:cNvSpPr>
          <p:nvPr>
            <p:ph type="sldNum" sz="quarter" idx="5"/>
          </p:nvPr>
        </p:nvSpPr>
        <p:spPr>
          <a:noFill/>
          <a:ln>
            <a:miter lim="800000"/>
            <a:headEnd/>
            <a:tailEnd/>
          </a:ln>
        </p:spPr>
        <p:txBody>
          <a:bodyPr/>
          <a:lstStyle/>
          <a:p>
            <a:fld id="{7DD1FFBE-0D89-420B-B0A6-368130E23DD8}" type="slidenum">
              <a:rPr lang="de-DE" smtClean="0"/>
              <a:pPr/>
              <a:t>30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2.v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oleObject" Target="../embeddings/oleObject3.bin"/><Relationship Id="rId4" Type="http://schemas.openxmlformats.org/officeDocument/2006/relationships/tags" Target="../tags/tag37.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Master" Target="../slideMasters/slideMaster2.xml"/><Relationship Id="rId18" Type="http://schemas.openxmlformats.org/officeDocument/2006/relationships/image" Target="../media/image11.jpe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image" Target="../media/image10.png"/><Relationship Id="rId2" Type="http://schemas.openxmlformats.org/officeDocument/2006/relationships/tags" Target="../tags/tag42.xml"/><Relationship Id="rId16" Type="http://schemas.openxmlformats.org/officeDocument/2006/relationships/image" Target="../media/image7.emf"/><Relationship Id="rId1" Type="http://schemas.openxmlformats.org/officeDocument/2006/relationships/vmlDrawing" Target="../drawings/vmlDrawing3.v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image" Target="../media/image9.png"/><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slideMaster" Target="../slideMasters/slideMaster3.xml"/><Relationship Id="rId18" Type="http://schemas.openxmlformats.org/officeDocument/2006/relationships/image" Target="../media/image11.jpe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image" Target="../media/image10.png"/><Relationship Id="rId2" Type="http://schemas.openxmlformats.org/officeDocument/2006/relationships/tags" Target="../tags/tag55.xml"/><Relationship Id="rId16" Type="http://schemas.openxmlformats.org/officeDocument/2006/relationships/image" Target="../media/image7.emf"/><Relationship Id="rId1" Type="http://schemas.openxmlformats.org/officeDocument/2006/relationships/vmlDrawing" Target="../drawings/vmlDrawing4.v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image" Target="../media/image9.png"/><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oleObject" Target="../embeddings/oleObject5.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104"/>
          <p:cNvGrpSpPr>
            <a:grpSpLocks/>
          </p:cNvGrpSpPr>
          <p:nvPr userDrawn="1">
            <p:custDataLst>
              <p:tags r:id="rId2"/>
            </p:custDataLst>
          </p:nvPr>
        </p:nvGrpSpPr>
        <p:grpSpPr bwMode="auto">
          <a:xfrm>
            <a:off x="0" y="0"/>
            <a:ext cx="8970963" cy="6764338"/>
            <a:chOff x="0" y="0"/>
            <a:chExt cx="5651" cy="4261"/>
          </a:xfrm>
        </p:grpSpPr>
        <p:pic>
          <p:nvPicPr>
            <p:cNvPr id="5" name="Picture 96" descr="AOK_Titel_weissB2"/>
            <p:cNvPicPr>
              <a:picLocks noChangeAspect="1" noChangeArrowheads="1"/>
            </p:cNvPicPr>
            <p:nvPr userDrawn="1"/>
          </p:nvPicPr>
          <p:blipFill>
            <a:blip r:embed="rId8" cstate="print"/>
            <a:srcRect/>
            <a:stretch>
              <a:fillRect/>
            </a:stretch>
          </p:blipFill>
          <p:spPr bwMode="hidden">
            <a:xfrm>
              <a:off x="0" y="0"/>
              <a:ext cx="5645" cy="4261"/>
            </a:xfrm>
            <a:prstGeom prst="rect">
              <a:avLst/>
            </a:prstGeom>
            <a:noFill/>
            <a:ln w="9525">
              <a:noFill/>
              <a:miter lim="800000"/>
              <a:headEnd/>
              <a:tailEnd/>
            </a:ln>
          </p:spPr>
        </p:pic>
        <p:sp>
          <p:nvSpPr>
            <p:cNvPr id="6" name="Rectangle 99"/>
            <p:cNvSpPr>
              <a:spLocks noChangeArrowheads="1"/>
            </p:cNvSpPr>
            <p:nvPr userDrawn="1"/>
          </p:nvSpPr>
          <p:spPr bwMode="auto">
            <a:xfrm>
              <a:off x="0" y="0"/>
              <a:ext cx="5645" cy="876"/>
            </a:xfrm>
            <a:prstGeom prst="rect">
              <a:avLst/>
            </a:prstGeom>
            <a:solidFill>
              <a:schemeClr val="accent1"/>
            </a:solidFill>
            <a:ln w="9525">
              <a:solidFill>
                <a:schemeClr val="bg2"/>
              </a:solidFill>
              <a:miter lim="800000"/>
              <a:headEnd/>
              <a:tailEnd/>
            </a:ln>
            <a:effectLst/>
          </p:spPr>
          <p:txBody>
            <a:bodyPr wrap="none" anchor="ctr"/>
            <a:lstStyle/>
            <a:p>
              <a:endParaRPr lang="de-DE"/>
            </a:p>
          </p:txBody>
        </p:sp>
        <p:pic>
          <p:nvPicPr>
            <p:cNvPr id="7" name="Picture 100" descr="aok_logo_rgb"/>
            <p:cNvPicPr>
              <a:picLocks noChangeAspect="1" noChangeArrowheads="1"/>
            </p:cNvPicPr>
            <p:nvPr userDrawn="1">
              <p:custDataLst>
                <p:tags r:id="rId6"/>
              </p:custDataLst>
            </p:nvPr>
          </p:nvPicPr>
          <p:blipFill>
            <a:blip r:embed="rId9" cstate="print"/>
            <a:srcRect b="33995"/>
            <a:stretch>
              <a:fillRect/>
            </a:stretch>
          </p:blipFill>
          <p:spPr bwMode="hidden">
            <a:xfrm>
              <a:off x="4886" y="0"/>
              <a:ext cx="765" cy="970"/>
            </a:xfrm>
            <a:prstGeom prst="rect">
              <a:avLst/>
            </a:prstGeom>
            <a:noFill/>
            <a:ln w="9525">
              <a:noFill/>
              <a:miter lim="800000"/>
              <a:headEnd/>
              <a:tailEnd/>
            </a:ln>
          </p:spPr>
        </p:pic>
      </p:grpSp>
      <p:sp>
        <p:nvSpPr>
          <p:cNvPr id="8" name="McK Vertraulich" hidden="1"/>
          <p:cNvSpPr txBox="1">
            <a:spLocks noChangeArrowheads="1"/>
          </p:cNvSpPr>
          <p:nvPr>
            <p:custDataLst>
              <p:tags r:id="rId3"/>
            </p:custDataLst>
          </p:nvPr>
        </p:nvSpPr>
        <p:spPr bwMode="auto">
          <a:xfrm>
            <a:off x="420688" y="1958975"/>
            <a:ext cx="414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0000"/>
              </a:lnSpc>
              <a:spcBef>
                <a:spcPct val="0"/>
              </a:spcBef>
              <a:spcAft>
                <a:spcPct val="0"/>
              </a:spcAft>
              <a:buSzPct val="120000"/>
              <a:defRPr>
                <a:solidFill>
                  <a:schemeClr val="tx1"/>
                </a:solidFill>
                <a:latin typeface="Arial" charset="0"/>
              </a:defRPr>
            </a:lvl6pPr>
            <a:lvl7pPr marL="2971800" indent="-228600" algn="ctr" eaLnBrk="0" fontAlgn="base" hangingPunct="0">
              <a:lnSpc>
                <a:spcPct val="90000"/>
              </a:lnSpc>
              <a:spcBef>
                <a:spcPct val="0"/>
              </a:spcBef>
              <a:spcAft>
                <a:spcPct val="0"/>
              </a:spcAft>
              <a:buSzPct val="120000"/>
              <a:defRPr>
                <a:solidFill>
                  <a:schemeClr val="tx1"/>
                </a:solidFill>
                <a:latin typeface="Arial" charset="0"/>
              </a:defRPr>
            </a:lvl7pPr>
            <a:lvl8pPr marL="3429000" indent="-228600" algn="ctr" eaLnBrk="0" fontAlgn="base" hangingPunct="0">
              <a:lnSpc>
                <a:spcPct val="90000"/>
              </a:lnSpc>
              <a:spcBef>
                <a:spcPct val="0"/>
              </a:spcBef>
              <a:spcAft>
                <a:spcPct val="0"/>
              </a:spcAft>
              <a:buSzPct val="120000"/>
              <a:defRPr>
                <a:solidFill>
                  <a:schemeClr val="tx1"/>
                </a:solidFill>
                <a:latin typeface="Arial" charset="0"/>
              </a:defRPr>
            </a:lvl8pPr>
            <a:lvl9pPr marL="3886200" indent="-228600" algn="ctr" eaLnBrk="0" fontAlgn="base" hangingPunct="0">
              <a:lnSpc>
                <a:spcPct val="90000"/>
              </a:lnSpc>
              <a:spcBef>
                <a:spcPct val="0"/>
              </a:spcBef>
              <a:spcAft>
                <a:spcPct val="0"/>
              </a:spcAft>
              <a:buSzPct val="120000"/>
              <a:defRPr>
                <a:solidFill>
                  <a:schemeClr val="tx1"/>
                </a:solidFill>
                <a:latin typeface="Arial" charset="0"/>
              </a:defRPr>
            </a:lvl9pPr>
          </a:lstStyle>
          <a:p>
            <a:pPr algn="l" eaLnBrk="1" hangingPunct="1">
              <a:lnSpc>
                <a:spcPct val="100000"/>
              </a:lnSpc>
              <a:buSzTx/>
              <a:defRPr/>
            </a:pPr>
            <a:r>
              <a:rPr lang="de-DE" sz="1400" smtClean="0">
                <a:solidFill>
                  <a:schemeClr val="accent1"/>
                </a:solidFill>
              </a:rPr>
              <a:t>Vertraulich</a:t>
            </a:r>
          </a:p>
        </p:txBody>
      </p:sp>
      <p:sp>
        <p:nvSpPr>
          <p:cNvPr id="9" name="McK Disclaimer" hidden="1"/>
          <p:cNvSpPr>
            <a:spLocks noChangeArrowheads="1"/>
          </p:cNvSpPr>
          <p:nvPr>
            <p:custDataLst>
              <p:tags r:id="rId4"/>
            </p:custDataLst>
          </p:nvPr>
        </p:nvSpPr>
        <p:spPr bwMode="auto">
          <a:xfrm>
            <a:off x="434975" y="5570538"/>
            <a:ext cx="4094163" cy="890587"/>
          </a:xfrm>
          <a:prstGeom prst="rect">
            <a:avLst/>
          </a:prstGeom>
          <a:noFill/>
          <a:ln w="9525" algn="ctr">
            <a:noFill/>
            <a:miter lim="800000"/>
            <a:headEnd/>
            <a:tailEnd/>
          </a:ln>
          <a:effectLst/>
        </p:spPr>
        <p:txBody>
          <a:bodyPr lIns="0" tIns="0" rIns="0" bIns="0" anchor="b">
            <a:spAutoFit/>
          </a:bodyPr>
          <a:lstStyle/>
          <a:p>
            <a:pPr algn="l" defTabSz="803275" eaLnBrk="0" hangingPunct="0">
              <a:lnSpc>
                <a:spcPct val="100000"/>
              </a:lnSpc>
              <a:buSzTx/>
            </a:pPr>
            <a:r>
              <a:rPr lang="de-DE" sz="800">
                <a:solidFill>
                  <a:schemeClr val="accent1"/>
                </a:solidFill>
              </a:rPr>
              <a:t>Dieser Bericht ist ausschließlich für Mitarbeiter des Klienten bestimmt. Die Verteilung, Zitierung und Vervielfältigung – auch auszugsweise – zum Zwecke der Weitergabe an Dritte ist nur mit vorheriger schriftlicher Zustimmung von McKinsey &amp; Company, Inc., gestattet.</a:t>
            </a:r>
            <a:br>
              <a:rPr lang="de-DE" sz="800">
                <a:solidFill>
                  <a:schemeClr val="accent1"/>
                </a:solidFill>
              </a:rPr>
            </a:br>
            <a:r>
              <a:rPr lang="de-DE" sz="800">
                <a:solidFill>
                  <a:schemeClr val="accent1"/>
                </a:solidFill>
              </a:rPr>
              <a:t>Die hier zusammengefassten Texte und Grafiken wurden von McKinsey &amp; Company, Inc., im Rahmen einer Präsentation eingesetzt; sie stellen keine vollständige Dokumentation der Veranstaltung dar.</a:t>
            </a:r>
          </a:p>
        </p:txBody>
      </p:sp>
      <p:graphicFrame>
        <p:nvGraphicFramePr>
          <p:cNvPr id="11" name="Rectangle 48" hidden="1"/>
          <p:cNvGraphicFramePr>
            <a:graphicFrameLocks/>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9192" name="think-cell Slide" r:id="rId10" imgW="0" imgH="0" progId="">
                  <p:embed/>
                </p:oleObj>
              </mc:Choice>
              <mc:Fallback>
                <p:oleObj name="think-cell Slide" r:id="rId10" imgW="0" imgH="0" progId="">
                  <p:embed/>
                  <p:pic>
                    <p:nvPicPr>
                      <p:cNvPr id="0" name="Rectangle 4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09" name="Rectangle 97"/>
          <p:cNvSpPr>
            <a:spLocks noGrp="1" noChangeArrowheads="1"/>
          </p:cNvSpPr>
          <p:nvPr>
            <p:ph type="ctrTitle"/>
          </p:nvPr>
        </p:nvSpPr>
        <p:spPr>
          <a:xfrm>
            <a:off x="4259263" y="3844925"/>
            <a:ext cx="4462462" cy="274638"/>
          </a:xfrm>
          <a:extLst>
            <a:ext uri="{91240B29-F687-4F45-9708-019B960494DF}">
              <a14:hiddenLine xmlns:a14="http://schemas.microsoft.com/office/drawing/2010/main" w="9525" algn="ctr">
                <a:solidFill>
                  <a:schemeClr val="tx2"/>
                </a:solidFill>
                <a:miter lim="800000"/>
                <a:headEnd/>
                <a:tailEnd/>
              </a14:hiddenLine>
            </a:ext>
          </a:extLst>
        </p:spPr>
        <p:txBody>
          <a:bodyPr anchor="b"/>
          <a:lstStyle>
            <a:lvl1pPr>
              <a:defRPr sz="1800">
                <a:solidFill>
                  <a:schemeClr val="tx1"/>
                </a:solidFill>
              </a:defRPr>
            </a:lvl1pPr>
          </a:lstStyle>
          <a:p>
            <a:pPr lvl="0"/>
            <a:r>
              <a:rPr lang="de-DE" noProof="0" smtClean="0"/>
              <a:t>Click to edit Master title style</a:t>
            </a:r>
          </a:p>
        </p:txBody>
      </p:sp>
      <p:sp>
        <p:nvSpPr>
          <p:cNvPr id="13410" name="Rectangle 98"/>
          <p:cNvSpPr>
            <a:spLocks noGrp="1" noChangeArrowheads="1"/>
          </p:cNvSpPr>
          <p:nvPr>
            <p:ph type="subTitle" idx="1"/>
          </p:nvPr>
        </p:nvSpPr>
        <p:spPr>
          <a:xfrm>
            <a:off x="4259263" y="4294189"/>
            <a:ext cx="4462462" cy="215444"/>
          </a:xfrm>
        </p:spPr>
        <p:txBody>
          <a:bodyPr>
            <a:spAutoFit/>
          </a:bodyPr>
          <a:lstStyle>
            <a:lvl1pPr>
              <a:defRPr sz="1400" b="1"/>
            </a:lvl1pPr>
          </a:lstStyle>
          <a:p>
            <a:pPr lvl="0"/>
            <a:r>
              <a:rPr lang="de-DE"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53924" y="173040"/>
            <a:ext cx="1477328" cy="22875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9063" y="173040"/>
            <a:ext cx="6307137" cy="22875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9"/>
            <a:ext cx="8612187" cy="371170"/>
          </a:xfrm>
        </p:spPr>
        <p:txBody>
          <a:bodyPr/>
          <a:lstStyle/>
          <a:p>
            <a:r>
              <a:rPr lang="de-DE" dirty="0" smtClean="0"/>
              <a:t>Titelmasterformat durch Klicken bearbeiten</a:t>
            </a:r>
            <a:endParaRPr lang="de-DE" dirty="0"/>
          </a:p>
        </p:txBody>
      </p:sp>
      <p:sp>
        <p:nvSpPr>
          <p:cNvPr id="3" name="Tabellenplatzhalter 2"/>
          <p:cNvSpPr>
            <a:spLocks noGrp="1"/>
          </p:cNvSpPr>
          <p:nvPr>
            <p:ph type="tbl" idx="1"/>
          </p:nvPr>
        </p:nvSpPr>
        <p:spPr>
          <a:xfrm>
            <a:off x="119064" y="1238252"/>
            <a:ext cx="8612187" cy="1222375"/>
          </a:xfrm>
        </p:spPr>
        <p:txBody>
          <a:bodyPr/>
          <a:lstStyle/>
          <a:p>
            <a:pPr lvl="0"/>
            <a:endParaRPr lang="de-DE"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folie">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426155" y="3811357"/>
            <a:ext cx="7059418" cy="448098"/>
          </a:xfrm>
        </p:spPr>
        <p:txBody>
          <a:bodyPr>
            <a:normAutofit/>
          </a:bodyPr>
          <a:lstStyle>
            <a:lvl1pPr marL="0" indent="0" algn="l">
              <a:spcBef>
                <a:spcPts val="0"/>
              </a:spcBef>
              <a:buNone/>
              <a:defRPr sz="1600" b="0">
                <a:solidFill>
                  <a:schemeClr val="accent1"/>
                </a:solidFill>
              </a:defRPr>
            </a:lvl1pPr>
            <a:lvl2pPr marL="376367" indent="0" algn="ctr">
              <a:buNone/>
              <a:defRPr sz="1600"/>
            </a:lvl2pPr>
            <a:lvl3pPr marL="752734" indent="0" algn="ctr">
              <a:buNone/>
              <a:defRPr sz="1500"/>
            </a:lvl3pPr>
            <a:lvl4pPr marL="1129101" indent="0" algn="ctr">
              <a:buNone/>
              <a:defRPr sz="1300"/>
            </a:lvl4pPr>
            <a:lvl5pPr marL="1505468" indent="0" algn="ctr">
              <a:buNone/>
              <a:defRPr sz="1300"/>
            </a:lvl5pPr>
            <a:lvl6pPr marL="1881835" indent="0" algn="ctr">
              <a:buNone/>
              <a:defRPr sz="1300"/>
            </a:lvl6pPr>
            <a:lvl7pPr marL="2258202" indent="0" algn="ctr">
              <a:buNone/>
              <a:defRPr sz="1300"/>
            </a:lvl7pPr>
            <a:lvl8pPr marL="2634569" indent="0" algn="ctr">
              <a:buNone/>
              <a:defRPr sz="1300"/>
            </a:lvl8pPr>
            <a:lvl9pPr marL="3010936" indent="0" algn="ctr">
              <a:buNone/>
              <a:defRPr sz="1300"/>
            </a:lvl9pPr>
          </a:lstStyle>
          <a:p>
            <a:r>
              <a:rPr lang="de-DE" dirty="0" smtClean="0"/>
              <a:t>Formatvorlage des Untertitelmasters durch Klicken bearbeiten</a:t>
            </a:r>
            <a:endParaRPr lang="de-DE" dirty="0"/>
          </a:p>
        </p:txBody>
      </p:sp>
      <p:cxnSp>
        <p:nvCxnSpPr>
          <p:cNvPr id="58" name="Gerader Verbinder 57"/>
          <p:cNvCxnSpPr/>
          <p:nvPr userDrawn="1"/>
        </p:nvCxnSpPr>
        <p:spPr>
          <a:xfrm>
            <a:off x="952153" y="5188782"/>
            <a:ext cx="7057132"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0" y="0"/>
          <a:ext cx="155575" cy="155575"/>
        </p:xfrm>
        <a:graphic>
          <a:graphicData uri="http://schemas.openxmlformats.org/presentationml/2006/ole">
            <mc:AlternateContent xmlns:mc="http://schemas.openxmlformats.org/markup-compatibility/2006">
              <mc:Choice xmlns:v="urn:schemas-microsoft-com:vml" Requires="v">
                <p:oleObj spid="_x0000_s80216" name="think-cell Slide" r:id="rId14" imgW="0" imgH="0" progId="">
                  <p:embed/>
                </p:oleObj>
              </mc:Choice>
              <mc:Fallback>
                <p:oleObj name="think-cell Slide" r:id="rId14" imgW="0" imgH="0" progId="">
                  <p:embed/>
                  <p:pic>
                    <p:nvPicPr>
                      <p:cNvPr id="0"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5575" cy="15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8"/>
          <p:cNvSpPr/>
          <p:nvPr userDrawn="1">
            <p:custDataLst>
              <p:tags r:id="rId3"/>
            </p:custDataLst>
          </p:nvPr>
        </p:nvSpPr>
        <p:spPr bwMode="gray">
          <a:xfrm>
            <a:off x="0" y="1455738"/>
            <a:ext cx="8961438" cy="5265737"/>
          </a:xfrm>
          <a:prstGeom prst="rect">
            <a:avLst/>
          </a:prstGeom>
          <a:gradFill>
            <a:gsLst>
              <a:gs pos="0">
                <a:schemeClr val="bg1"/>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defRPr/>
            </a:pPr>
            <a:endParaRPr lang="de-DE" sz="1200" dirty="0">
              <a:solidFill>
                <a:prstClr val="white"/>
              </a:solidFill>
              <a:sym typeface="Helvetica Light" charset="0"/>
            </a:endParaRPr>
          </a:p>
        </p:txBody>
      </p:sp>
      <p:pic>
        <p:nvPicPr>
          <p:cNvPr id="7" name="Grafik 17" descr="Home_bearb_02.tif"/>
          <p:cNvPicPr>
            <a:picLocks noChangeAspect="1"/>
          </p:cNvPicPr>
          <p:nvPr userDrawn="1">
            <p:custDataLst>
              <p:tags r:id="rId4"/>
            </p:custDataLst>
          </p:nvPr>
        </p:nvPicPr>
        <p:blipFill>
          <a:blip r:embed="rId15" cstate="print"/>
          <a:srcRect/>
          <a:stretch>
            <a:fillRect/>
          </a:stretch>
        </p:blipFill>
        <p:spPr bwMode="auto">
          <a:xfrm>
            <a:off x="0" y="1455738"/>
            <a:ext cx="8961438" cy="2328862"/>
          </a:xfrm>
          <a:prstGeom prst="rect">
            <a:avLst/>
          </a:prstGeom>
          <a:noFill/>
          <a:ln w="9525">
            <a:noFill/>
            <a:miter lim="800000"/>
            <a:headEnd/>
            <a:tailEnd/>
          </a:ln>
        </p:spPr>
      </p:pic>
      <p:pic>
        <p:nvPicPr>
          <p:cNvPr id="8" name="Picture 4"/>
          <p:cNvPicPr>
            <a:picLocks noChangeAspect="1" noChangeArrowheads="1"/>
          </p:cNvPicPr>
          <p:nvPr userDrawn="1">
            <p:custDataLst>
              <p:tags r:id="rId5"/>
            </p:custDataLst>
          </p:nvPr>
        </p:nvPicPr>
        <p:blipFill>
          <a:blip r:embed="rId16" cstate="print"/>
          <a:srcRect/>
          <a:stretch>
            <a:fillRect/>
          </a:stretch>
        </p:blipFill>
        <p:spPr bwMode="gray">
          <a:xfrm>
            <a:off x="5221288" y="625475"/>
            <a:ext cx="3529012" cy="688975"/>
          </a:xfrm>
          <a:prstGeom prst="rect">
            <a:avLst/>
          </a:prstGeom>
          <a:noFill/>
          <a:ln w="9525">
            <a:noFill/>
            <a:miter lim="800000"/>
            <a:headEnd/>
            <a:tailEnd/>
          </a:ln>
        </p:spPr>
      </p:pic>
      <p:sp>
        <p:nvSpPr>
          <p:cNvPr id="9" name="Text Box 6"/>
          <p:cNvSpPr txBox="1">
            <a:spLocks noChangeArrowheads="1"/>
          </p:cNvSpPr>
          <p:nvPr userDrawn="1">
            <p:custDataLst>
              <p:tags r:id="rId6"/>
            </p:custDataLst>
          </p:nvPr>
        </p:nvSpPr>
        <p:spPr bwMode="gray">
          <a:xfrm>
            <a:off x="387350" y="3430588"/>
            <a:ext cx="81867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856" rIns="0" bIns="4585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defTabSz="629992" eaLnBrk="1" hangingPunct="1">
              <a:lnSpc>
                <a:spcPct val="100000"/>
              </a:lnSpc>
              <a:spcBef>
                <a:spcPct val="50000"/>
              </a:spcBef>
              <a:buSzTx/>
              <a:defRPr/>
            </a:pPr>
            <a:endParaRPr lang="de-DE" sz="1200" smtClean="0">
              <a:solidFill>
                <a:prstClr val="white"/>
              </a:solidFill>
              <a:latin typeface="Franklin Gothic Book" pitchFamily="34" charset="0"/>
              <a:sym typeface="Helvetica Light" charset="0"/>
            </a:endParaRPr>
          </a:p>
        </p:txBody>
      </p:sp>
      <p:sp>
        <p:nvSpPr>
          <p:cNvPr id="10" name="Rechteck 12"/>
          <p:cNvSpPr/>
          <p:nvPr userDrawn="1">
            <p:custDataLst>
              <p:tags r:id="rId7"/>
            </p:custDataLst>
          </p:nvPr>
        </p:nvSpPr>
        <p:spPr bwMode="gray">
          <a:xfrm>
            <a:off x="0" y="1455738"/>
            <a:ext cx="5187950" cy="69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11" name="Rechteck 13"/>
          <p:cNvSpPr/>
          <p:nvPr userDrawn="1">
            <p:custDataLst>
              <p:tags r:id="rId8"/>
            </p:custDataLst>
          </p:nvPr>
        </p:nvSpPr>
        <p:spPr bwMode="gray">
          <a:xfrm>
            <a:off x="5187950" y="1455738"/>
            <a:ext cx="3773488" cy="698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defRPr/>
            </a:pPr>
            <a:endParaRPr lang="de-DE" sz="1200" dirty="0">
              <a:solidFill>
                <a:prstClr val="white"/>
              </a:solidFill>
              <a:sym typeface="Helvetica Light" charset="0"/>
            </a:endParaRPr>
          </a:p>
        </p:txBody>
      </p:sp>
      <p:pic>
        <p:nvPicPr>
          <p:cNvPr id="12" name="Picture 2"/>
          <p:cNvPicPr>
            <a:picLocks noChangeAspect="1" noChangeArrowheads="1"/>
          </p:cNvPicPr>
          <p:nvPr userDrawn="1">
            <p:custDataLst>
              <p:tags r:id="rId9"/>
            </p:custDataLst>
          </p:nvPr>
        </p:nvPicPr>
        <p:blipFill>
          <a:blip r:embed="rId17" cstate="print"/>
          <a:srcRect/>
          <a:stretch>
            <a:fillRect/>
          </a:stretch>
        </p:blipFill>
        <p:spPr bwMode="gray">
          <a:xfrm>
            <a:off x="0" y="3429000"/>
            <a:ext cx="8974138" cy="363538"/>
          </a:xfrm>
          <a:prstGeom prst="rect">
            <a:avLst/>
          </a:prstGeom>
          <a:noFill/>
          <a:ln w="9525">
            <a:noFill/>
            <a:miter lim="800000"/>
            <a:headEnd/>
            <a:tailEnd/>
          </a:ln>
        </p:spPr>
      </p:pic>
      <p:sp>
        <p:nvSpPr>
          <p:cNvPr id="13" name="Rechteck 15"/>
          <p:cNvSpPr/>
          <p:nvPr userDrawn="1">
            <p:custDataLst>
              <p:tags r:id="rId10"/>
            </p:custDataLst>
          </p:nvPr>
        </p:nvSpPr>
        <p:spPr bwMode="gray">
          <a:xfrm>
            <a:off x="0" y="3536950"/>
            <a:ext cx="387350" cy="14128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6350" algn="ctr">
            <a:noFill/>
            <a:miter lim="800000"/>
            <a:headEnd/>
            <a:tailEnd/>
          </a:ln>
          <a:effectLst/>
        </p:spPr>
        <p:txBody>
          <a:bodyPr lIns="88182" tIns="52910" rIns="88182" bIns="52910" anchor="b"/>
          <a:lstStyle/>
          <a:p>
            <a:pPr algn="l" defTabSz="895713" eaLnBrk="0" hangingPunct="0">
              <a:lnSpc>
                <a:spcPct val="100000"/>
              </a:lnSpc>
              <a:spcBef>
                <a:spcPts val="0"/>
              </a:spcBef>
              <a:buClr>
                <a:srgbClr val="005C5D"/>
              </a:buClr>
              <a:buSzTx/>
              <a:buFont typeface="Arial" pitchFamily="34" charset="0"/>
              <a:buNone/>
              <a:defRPr/>
            </a:pPr>
            <a:endParaRPr lang="de-DE" sz="1400" dirty="0">
              <a:solidFill>
                <a:prstClr val="white"/>
              </a:solidFill>
              <a:cs typeface="Arial" charset="0"/>
              <a:sym typeface="Helvetica Light" charset="0"/>
            </a:endParaRPr>
          </a:p>
        </p:txBody>
      </p:sp>
      <p:pic>
        <p:nvPicPr>
          <p:cNvPr id="14" name="Picture 20" descr="http://www.pkv-private-krankenversicherung.net/wp-content/uploads/aok.jpg"/>
          <p:cNvPicPr>
            <a:picLocks noChangeAspect="1" noChangeArrowheads="1"/>
          </p:cNvPicPr>
          <p:nvPr userDrawn="1"/>
        </p:nvPicPr>
        <p:blipFill>
          <a:blip r:embed="rId18" cstate="print"/>
          <a:srcRect/>
          <a:stretch>
            <a:fillRect/>
          </a:stretch>
        </p:blipFill>
        <p:spPr bwMode="auto">
          <a:xfrm>
            <a:off x="387350" y="287338"/>
            <a:ext cx="1716088" cy="1027112"/>
          </a:xfrm>
          <a:prstGeom prst="rect">
            <a:avLst/>
          </a:prstGeom>
          <a:noFill/>
          <a:ln w="9525">
            <a:noFill/>
            <a:miter lim="800000"/>
            <a:headEnd/>
            <a:tailEnd/>
          </a:ln>
        </p:spPr>
      </p:pic>
      <p:sp>
        <p:nvSpPr>
          <p:cNvPr id="3" name="Untertitel 2"/>
          <p:cNvSpPr>
            <a:spLocks noGrp="1"/>
          </p:cNvSpPr>
          <p:nvPr>
            <p:ph type="subTitle" idx="1"/>
          </p:nvPr>
        </p:nvSpPr>
        <p:spPr bwMode="gray">
          <a:xfrm>
            <a:off x="387401" y="5499731"/>
            <a:ext cx="8186647" cy="588518"/>
          </a:xfrm>
        </p:spPr>
        <p:txBody>
          <a:bodyPr anchor="b"/>
          <a:lstStyle>
            <a:lvl1pPr marL="0" indent="0" algn="l" defTabSz="895929" rtl="0" eaLnBrk="1" latinLnBrk="0" hangingPunct="1">
              <a:buNone/>
              <a:defRPr lang="de-DE" sz="1800" kern="1200" dirty="0" smtClean="0">
                <a:solidFill>
                  <a:schemeClr val="tx1"/>
                </a:solidFill>
                <a:latin typeface="+mn-lt"/>
                <a:ea typeface="+mn-ea"/>
                <a:cs typeface="+mn-cs"/>
              </a:defRPr>
            </a:lvl1pPr>
            <a:lvl2pPr marL="0" indent="0" algn="l">
              <a:buNone/>
              <a:defRPr>
                <a:solidFill>
                  <a:schemeClr val="tx1"/>
                </a:solidFill>
              </a:defRPr>
            </a:lvl2pPr>
            <a:lvl3pPr marL="0" indent="0" algn="l">
              <a:buNone/>
              <a:defRPr>
                <a:solidFill>
                  <a:schemeClr val="tx1"/>
                </a:solidFill>
              </a:defRPr>
            </a:lvl3pPr>
            <a:lvl4pPr marL="0" indent="0" algn="l">
              <a:buNone/>
              <a:defRPr>
                <a:solidFill>
                  <a:schemeClr val="tx1"/>
                </a:solidFill>
              </a:defRPr>
            </a:lvl4pPr>
            <a:lvl5pPr marL="0" indent="0" algn="l">
              <a:buNone/>
              <a:defRPr>
                <a:solidFill>
                  <a:schemeClr val="tx1"/>
                </a:solidFill>
              </a:defRPr>
            </a:lvl5pPr>
            <a:lvl6pPr marL="0" indent="0" algn="l">
              <a:buNone/>
              <a:defRPr>
                <a:solidFill>
                  <a:schemeClr val="tx1"/>
                </a:solidFill>
              </a:defRPr>
            </a:lvl6pPr>
            <a:lvl7pPr marL="0" indent="0" algn="l">
              <a:buNone/>
              <a:defRPr>
                <a:solidFill>
                  <a:schemeClr val="tx1"/>
                </a:solidFill>
              </a:defRPr>
            </a:lvl7pPr>
            <a:lvl8pPr marL="0" indent="0" algn="l">
              <a:buNone/>
              <a:defRPr>
                <a:solidFill>
                  <a:schemeClr val="tx1"/>
                </a:solidFill>
              </a:defRPr>
            </a:lvl8pPr>
            <a:lvl9pPr marL="0" indent="0" algn="l">
              <a:buNone/>
              <a:defRPr>
                <a:solidFill>
                  <a:schemeClr val="tx1"/>
                </a:solidFill>
              </a:defRPr>
            </a:lvl9pPr>
          </a:lstStyle>
          <a:p>
            <a:r>
              <a:rPr lang="de-DE" dirty="0" smtClean="0"/>
              <a:t>Formatvorlage des Untertitelmasters durch Klicken bearbeiten</a:t>
            </a:r>
          </a:p>
        </p:txBody>
      </p:sp>
      <p:sp>
        <p:nvSpPr>
          <p:cNvPr id="20" name="Titel 1"/>
          <p:cNvSpPr>
            <a:spLocks noGrp="1"/>
          </p:cNvSpPr>
          <p:nvPr>
            <p:ph type="ctrTitle"/>
          </p:nvPr>
        </p:nvSpPr>
        <p:spPr bwMode="gray">
          <a:xfrm>
            <a:off x="387401" y="3967222"/>
            <a:ext cx="8186647" cy="523292"/>
          </a:xfrm>
        </p:spPr>
        <p:txBody>
          <a:bodyPr/>
          <a:lstStyle>
            <a:lvl1pPr marL="0" algn="l" defTabSz="895929" rtl="0" eaLnBrk="1" latinLnBrk="0" hangingPunct="1">
              <a:defRPr lang="de-DE" sz="3500" kern="1200" dirty="0">
                <a:solidFill>
                  <a:schemeClr val="accent1"/>
                </a:solidFill>
                <a:latin typeface="+mj-lt"/>
                <a:ea typeface="+mn-ea"/>
                <a:cs typeface="+mn-cs"/>
              </a:defRPr>
            </a:lvl1pPr>
            <a:lvl2pPr>
              <a:defRPr sz="2300">
                <a:solidFill>
                  <a:schemeClr val="accent2"/>
                </a:solidFill>
                <a:latin typeface="+mj-lt"/>
              </a:defRPr>
            </a:lvl2pPr>
          </a:lstStyle>
          <a:p>
            <a:pPr lvl="0"/>
            <a:r>
              <a:rPr lang="de-DE" dirty="0" smtClean="0"/>
              <a:t>Titelmasterformat durch Klicken bearbeiten</a:t>
            </a:r>
            <a:endParaRPr lang="de-DE" dirty="0"/>
          </a:p>
        </p:txBody>
      </p:sp>
      <p:sp>
        <p:nvSpPr>
          <p:cNvPr id="23" name="Textplatzhalter 22"/>
          <p:cNvSpPr>
            <a:spLocks noGrp="1"/>
          </p:cNvSpPr>
          <p:nvPr>
            <p:ph type="body" sz="quarter" idx="13"/>
          </p:nvPr>
        </p:nvSpPr>
        <p:spPr bwMode="gray">
          <a:xfrm>
            <a:off x="387402" y="4489930"/>
            <a:ext cx="8186647" cy="705161"/>
          </a:xfrm>
        </p:spPr>
        <p:txBody>
          <a:bodyPr/>
          <a:lstStyle>
            <a:lvl1pPr>
              <a:defRPr lang="de-DE" sz="2300" kern="1200" dirty="0" smtClean="0">
                <a:solidFill>
                  <a:schemeClr val="accent1"/>
                </a:solidFill>
                <a:latin typeface="+mj-lt"/>
                <a:ea typeface="+mn-ea"/>
                <a:cs typeface="+mn-cs"/>
              </a:defRPr>
            </a:lvl1pPr>
            <a:lvl2pPr>
              <a:defRPr lang="de-DE" sz="2300" kern="1200" dirty="0" smtClean="0">
                <a:solidFill>
                  <a:schemeClr val="accent1"/>
                </a:solidFill>
                <a:latin typeface="+mj-lt"/>
                <a:ea typeface="+mn-ea"/>
                <a:cs typeface="+mn-cs"/>
              </a:defRPr>
            </a:lvl2pPr>
            <a:lvl3pPr>
              <a:defRPr lang="de-DE" sz="2300" kern="1200" dirty="0" smtClean="0">
                <a:solidFill>
                  <a:schemeClr val="accent1"/>
                </a:solidFill>
                <a:latin typeface="+mj-lt"/>
                <a:ea typeface="+mn-ea"/>
                <a:cs typeface="+mn-cs"/>
              </a:defRPr>
            </a:lvl3pPr>
            <a:lvl4pPr>
              <a:defRPr lang="de-DE" sz="2300" kern="1200" dirty="0" smtClean="0">
                <a:solidFill>
                  <a:schemeClr val="accent1"/>
                </a:solidFill>
                <a:latin typeface="+mj-lt"/>
                <a:ea typeface="+mn-ea"/>
                <a:cs typeface="+mn-cs"/>
              </a:defRPr>
            </a:lvl4pPr>
            <a:lvl5pPr>
              <a:defRPr lang="de-DE" sz="2300" kern="1200" dirty="0" smtClean="0">
                <a:solidFill>
                  <a:schemeClr val="accent1"/>
                </a:solidFill>
                <a:latin typeface="+mj-lt"/>
                <a:ea typeface="+mn-ea"/>
                <a:cs typeface="+mn-cs"/>
              </a:defRPr>
            </a:lvl5pPr>
          </a:lstStyle>
          <a:p>
            <a:pPr lvl="0"/>
            <a:r>
              <a:rPr lang="de-DE" dirty="0" smtClean="0"/>
              <a:t>Textmasterformate durch Klicken bearbeiten</a:t>
            </a:r>
            <a:endParaRPr lang="de-DE" dirty="0"/>
          </a:p>
        </p:txBody>
      </p:sp>
      <p:sp>
        <p:nvSpPr>
          <p:cNvPr id="15" name="Fußzeilenplatzhalter 4"/>
          <p:cNvSpPr>
            <a:spLocks noGrp="1"/>
          </p:cNvSpPr>
          <p:nvPr>
            <p:ph type="ftr" sz="quarter" idx="14"/>
            <p:custDataLst>
              <p:tags r:id="rId11"/>
            </p:custDataLst>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16" name="Foliennummernplatzhalter 5"/>
          <p:cNvSpPr>
            <a:spLocks noGrp="1"/>
          </p:cNvSpPr>
          <p:nvPr>
            <p:ph type="sldNum" sz="quarter" idx="15"/>
            <p:custDataLst>
              <p:tags r:id="rId12"/>
            </p:custDataLst>
          </p:nvPr>
        </p:nvSpPr>
        <p:spPr/>
        <p:txBody>
          <a:bodyPr/>
          <a:lstStyle>
            <a:lvl1pPr defTabSz="402474" hangingPunct="0">
              <a:lnSpc>
                <a:spcPct val="90000"/>
              </a:lnSpc>
              <a:buSzPct val="120000"/>
              <a:defRPr>
                <a:ea typeface="Helvetica Light" charset="0"/>
              </a:defRPr>
            </a:lvl1pPr>
          </a:lstStyle>
          <a:p>
            <a:pPr>
              <a:defRPr/>
            </a:pPr>
            <a:fld id="{D14D2852-C9CF-4977-A5BF-238D81A3126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nSpc>
                <a:spcPts val="2352"/>
              </a:lnSpc>
              <a:defRPr/>
            </a:lvl1pPr>
          </a:lstStyle>
          <a:p>
            <a:r>
              <a:rPr lang="de-DE" dirty="0" smtClean="0"/>
              <a:t>Titelmasterformat durch Klicken bearbeiten</a:t>
            </a:r>
            <a:endParaRPr lang="de-DE" dirty="0"/>
          </a:p>
        </p:txBody>
      </p:sp>
      <p:sp>
        <p:nvSpPr>
          <p:cNvPr id="3" name="Inhaltsplatzhalter 2"/>
          <p:cNvSpPr>
            <a:spLocks noGrp="1"/>
          </p:cNvSpPr>
          <p:nvPr>
            <p:ph idx="1"/>
          </p:nvPr>
        </p:nvSpPr>
        <p:spPr bwMode="gray"/>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5"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8177B2AC-0434-4D97-8D13-608EF1445B0C}" type="slidenum">
              <a:rPr lang="de-DE"/>
              <a:pPr>
                <a:defRPr/>
              </a:pPr>
              <a:t>‹Nr.›</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Inhaltsplatzhalter 8"/>
          <p:cNvSpPr>
            <a:spLocks noGrp="1"/>
          </p:cNvSpPr>
          <p:nvPr>
            <p:ph sz="quarter" idx="13"/>
          </p:nvPr>
        </p:nvSpPr>
        <p:spPr bwMode="gray">
          <a:xfrm>
            <a:off x="387397" y="1454767"/>
            <a:ext cx="4022753" cy="465835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4"/>
          </p:nvPr>
        </p:nvSpPr>
        <p:spPr bwMode="gray">
          <a:xfrm>
            <a:off x="4550733" y="1454767"/>
            <a:ext cx="4023312" cy="465835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platzhalter 1"/>
          <p:cNvSpPr>
            <a:spLocks noGrp="1"/>
          </p:cNvSpPr>
          <p:nvPr>
            <p:ph type="title"/>
          </p:nvPr>
        </p:nvSpPr>
        <p:spPr bwMode="gray">
          <a:xfrm>
            <a:off x="387399" y="326035"/>
            <a:ext cx="6210433" cy="705745"/>
          </a:xfrm>
          <a:prstGeom prst="rect">
            <a:avLst/>
          </a:prstGeom>
        </p:spPr>
        <p:txBody>
          <a:bodyPr rtlCol="0">
            <a:noAutofit/>
          </a:bodyPr>
          <a:lstStyle/>
          <a:p>
            <a:r>
              <a:rPr lang="de-DE" smtClean="0"/>
              <a:t>Titelmasterformat durch Klicken bearbeiten</a:t>
            </a:r>
            <a:endParaRPr lang="de-DE"/>
          </a:p>
        </p:txBody>
      </p:sp>
      <p:sp>
        <p:nvSpPr>
          <p:cNvPr id="5" name="Fußzeilenplatzhalter 4"/>
          <p:cNvSpPr>
            <a:spLocks noGrp="1"/>
          </p:cNvSpPr>
          <p:nvPr>
            <p:ph type="ftr" sz="quarter" idx="15"/>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6" name="Foliennummernplatzhalter 5"/>
          <p:cNvSpPr>
            <a:spLocks noGrp="1"/>
          </p:cNvSpPr>
          <p:nvPr>
            <p:ph type="sldNum" sz="quarter" idx="16"/>
          </p:nvPr>
        </p:nvSpPr>
        <p:spPr/>
        <p:txBody>
          <a:bodyPr/>
          <a:lstStyle>
            <a:lvl1pPr defTabSz="402474" hangingPunct="0">
              <a:lnSpc>
                <a:spcPct val="90000"/>
              </a:lnSpc>
              <a:buSzPct val="120000"/>
              <a:defRPr>
                <a:ea typeface="Helvetica Light" charset="0"/>
              </a:defRPr>
            </a:lvl1pPr>
          </a:lstStyle>
          <a:p>
            <a:pPr>
              <a:defRPr/>
            </a:pPr>
            <a:fld id="{4B58F4D7-A2F5-4C97-9B7B-D45FAD318D45}" type="slidenum">
              <a:rPr lang="de-DE"/>
              <a:pPr>
                <a:defRPr/>
              </a:pPr>
              <a:t>‹Nr.›</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platzhalter 1"/>
          <p:cNvSpPr>
            <a:spLocks noGrp="1"/>
          </p:cNvSpPr>
          <p:nvPr>
            <p:ph type="title"/>
          </p:nvPr>
        </p:nvSpPr>
        <p:spPr bwMode="gray">
          <a:xfrm>
            <a:off x="387399" y="326035"/>
            <a:ext cx="6210433" cy="705745"/>
          </a:xfrm>
          <a:prstGeom prst="rect">
            <a:avLst/>
          </a:prstGeom>
        </p:spPr>
        <p:txBody>
          <a:bodyPr rtlCol="0">
            <a:noAutofit/>
          </a:bodyPr>
          <a:lstStyle/>
          <a:p>
            <a:r>
              <a:rPr lang="de-DE" smtClean="0"/>
              <a:t>Titelmasterformat durch Klicken bearbeiten</a:t>
            </a:r>
            <a:endParaRPr lang="de-DE"/>
          </a:p>
        </p:txBody>
      </p:sp>
      <p:sp>
        <p:nvSpPr>
          <p:cNvPr id="3"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4"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878D7AC2-649A-4D64-B182-BC6945269A3F}" type="slidenum">
              <a:rPr lang="de-DE"/>
              <a:pPr>
                <a:defRPr/>
              </a:pPr>
              <a:t>‹Nr.›</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3"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B2B414DB-CF90-4329-B148-666DDB514981}" type="slidenum">
              <a:rPr lang="de-DE"/>
              <a:pPr>
                <a:defRPr/>
              </a:pPr>
              <a:t>‹Nr.›</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bwMode="gray">
          <a:xfrm>
            <a:off x="387402" y="1454765"/>
            <a:ext cx="8186647" cy="3388744"/>
          </a:xfrm>
        </p:spPr>
        <p:txBody>
          <a:bodyPr/>
          <a:lstStyle/>
          <a:p>
            <a:pPr lvl="0"/>
            <a:r>
              <a:rPr lang="de-DE" noProof="0" dirty="0" smtClean="0"/>
              <a:t>Bild durch Klicken auf Symbol hinzufügen</a:t>
            </a:r>
            <a:endParaRPr lang="de-DE" noProof="0" dirty="0"/>
          </a:p>
        </p:txBody>
      </p:sp>
      <p:sp>
        <p:nvSpPr>
          <p:cNvPr id="12" name="Textplatzhalter 11"/>
          <p:cNvSpPr>
            <a:spLocks noGrp="1"/>
          </p:cNvSpPr>
          <p:nvPr>
            <p:ph type="body" sz="quarter" idx="14"/>
          </p:nvPr>
        </p:nvSpPr>
        <p:spPr bwMode="gray">
          <a:xfrm>
            <a:off x="387402" y="5054526"/>
            <a:ext cx="8186647" cy="105859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9" name="Titelplatzhalter 1"/>
          <p:cNvSpPr>
            <a:spLocks noGrp="1"/>
          </p:cNvSpPr>
          <p:nvPr>
            <p:ph type="title"/>
          </p:nvPr>
        </p:nvSpPr>
        <p:spPr bwMode="gray">
          <a:xfrm>
            <a:off x="387399" y="326035"/>
            <a:ext cx="6210433" cy="705745"/>
          </a:xfrm>
          <a:prstGeom prst="rect">
            <a:avLst/>
          </a:prstGeom>
        </p:spPr>
        <p:txBody>
          <a:bodyPr rtlCol="0">
            <a:noAutofit/>
          </a:bodyPr>
          <a:lstStyle/>
          <a:p>
            <a:r>
              <a:rPr lang="de-DE" smtClean="0"/>
              <a:t>Titelmasterformat durch Klicken bearbeiten</a:t>
            </a:r>
            <a:endParaRPr lang="de-DE"/>
          </a:p>
        </p:txBody>
      </p:sp>
      <p:sp>
        <p:nvSpPr>
          <p:cNvPr id="5" name="Fußzeilenplatzhalter 4"/>
          <p:cNvSpPr>
            <a:spLocks noGrp="1"/>
          </p:cNvSpPr>
          <p:nvPr>
            <p:ph type="ftr" sz="quarter" idx="15"/>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6" name="Foliennummernplatzhalter 5"/>
          <p:cNvSpPr>
            <a:spLocks noGrp="1"/>
          </p:cNvSpPr>
          <p:nvPr>
            <p:ph type="sldNum" sz="quarter" idx="16"/>
          </p:nvPr>
        </p:nvSpPr>
        <p:spPr/>
        <p:txBody>
          <a:bodyPr/>
          <a:lstStyle>
            <a:lvl1pPr defTabSz="402474" hangingPunct="0">
              <a:lnSpc>
                <a:spcPct val="90000"/>
              </a:lnSpc>
              <a:buSzPct val="120000"/>
              <a:defRPr>
                <a:ea typeface="Helvetica Light" charset="0"/>
              </a:defRPr>
            </a:lvl1pPr>
          </a:lstStyle>
          <a:p>
            <a:pPr>
              <a:defRPr/>
            </a:pPr>
            <a:fld id="{3139FECE-E589-414D-938C-772A891D01AC}"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369332"/>
          </a:xfrm>
        </p:spPr>
        <p:txBody>
          <a:bodyPr/>
          <a:lstStyle>
            <a:lvl1pPr>
              <a:defRPr sz="2400">
                <a:solidFill>
                  <a:srgbClr val="329965"/>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3"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EDD2B184-C7FF-4779-8539-B69A403768C2}" type="slidenum">
              <a:rPr lang="de-DE"/>
              <a:pPr>
                <a:defRPr/>
              </a:pPr>
              <a:t>‹Nr.›</a:t>
            </a:fld>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0" y="0"/>
          <a:ext cx="155575" cy="155575"/>
        </p:xfrm>
        <a:graphic>
          <a:graphicData uri="http://schemas.openxmlformats.org/presentationml/2006/ole">
            <mc:AlternateContent xmlns:mc="http://schemas.openxmlformats.org/markup-compatibility/2006">
              <mc:Choice xmlns:v="urn:schemas-microsoft-com:vml" Requires="v">
                <p:oleObj spid="_x0000_s81240" name="think-cell Slide" r:id="rId14" imgW="0" imgH="0" progId="">
                  <p:embed/>
                </p:oleObj>
              </mc:Choice>
              <mc:Fallback>
                <p:oleObj name="think-cell Slide" r:id="rId14" imgW="0" imgH="0" progId="">
                  <p:embed/>
                  <p:pic>
                    <p:nvPicPr>
                      <p:cNvPr id="0"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5575" cy="15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8"/>
          <p:cNvSpPr/>
          <p:nvPr userDrawn="1">
            <p:custDataLst>
              <p:tags r:id="rId3"/>
            </p:custDataLst>
          </p:nvPr>
        </p:nvSpPr>
        <p:spPr bwMode="gray">
          <a:xfrm>
            <a:off x="0" y="1455738"/>
            <a:ext cx="8961438" cy="5265737"/>
          </a:xfrm>
          <a:prstGeom prst="rect">
            <a:avLst/>
          </a:prstGeom>
          <a:gradFill>
            <a:gsLst>
              <a:gs pos="0">
                <a:schemeClr val="bg1"/>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defRPr/>
            </a:pPr>
            <a:endParaRPr lang="de-DE" sz="1200" dirty="0">
              <a:solidFill>
                <a:prstClr val="white"/>
              </a:solidFill>
              <a:sym typeface="Helvetica Light" charset="0"/>
            </a:endParaRPr>
          </a:p>
        </p:txBody>
      </p:sp>
      <p:pic>
        <p:nvPicPr>
          <p:cNvPr id="7" name="Grafik 17" descr="Home_bearb_02.tif"/>
          <p:cNvPicPr>
            <a:picLocks noChangeAspect="1"/>
          </p:cNvPicPr>
          <p:nvPr userDrawn="1">
            <p:custDataLst>
              <p:tags r:id="rId4"/>
            </p:custDataLst>
          </p:nvPr>
        </p:nvPicPr>
        <p:blipFill>
          <a:blip r:embed="rId15" cstate="print"/>
          <a:srcRect/>
          <a:stretch>
            <a:fillRect/>
          </a:stretch>
        </p:blipFill>
        <p:spPr bwMode="auto">
          <a:xfrm>
            <a:off x="0" y="1455738"/>
            <a:ext cx="8961438" cy="2328862"/>
          </a:xfrm>
          <a:prstGeom prst="rect">
            <a:avLst/>
          </a:prstGeom>
          <a:noFill/>
          <a:ln w="9525">
            <a:noFill/>
            <a:miter lim="800000"/>
            <a:headEnd/>
            <a:tailEnd/>
          </a:ln>
        </p:spPr>
      </p:pic>
      <p:pic>
        <p:nvPicPr>
          <p:cNvPr id="8" name="Picture 4"/>
          <p:cNvPicPr>
            <a:picLocks noChangeAspect="1" noChangeArrowheads="1"/>
          </p:cNvPicPr>
          <p:nvPr userDrawn="1">
            <p:custDataLst>
              <p:tags r:id="rId5"/>
            </p:custDataLst>
          </p:nvPr>
        </p:nvPicPr>
        <p:blipFill>
          <a:blip r:embed="rId16" cstate="print"/>
          <a:srcRect/>
          <a:stretch>
            <a:fillRect/>
          </a:stretch>
        </p:blipFill>
        <p:spPr bwMode="gray">
          <a:xfrm>
            <a:off x="5221288" y="625475"/>
            <a:ext cx="3529012" cy="688975"/>
          </a:xfrm>
          <a:prstGeom prst="rect">
            <a:avLst/>
          </a:prstGeom>
          <a:noFill/>
          <a:ln w="9525">
            <a:noFill/>
            <a:miter lim="800000"/>
            <a:headEnd/>
            <a:tailEnd/>
          </a:ln>
        </p:spPr>
      </p:pic>
      <p:sp>
        <p:nvSpPr>
          <p:cNvPr id="9" name="Text Box 6"/>
          <p:cNvSpPr txBox="1">
            <a:spLocks noChangeArrowheads="1"/>
          </p:cNvSpPr>
          <p:nvPr userDrawn="1">
            <p:custDataLst>
              <p:tags r:id="rId6"/>
            </p:custDataLst>
          </p:nvPr>
        </p:nvSpPr>
        <p:spPr bwMode="gray">
          <a:xfrm>
            <a:off x="387350" y="3430588"/>
            <a:ext cx="81867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856" rIns="0" bIns="45856"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defTabSz="630023" eaLnBrk="1" hangingPunct="1">
              <a:lnSpc>
                <a:spcPct val="100000"/>
              </a:lnSpc>
              <a:spcBef>
                <a:spcPct val="50000"/>
              </a:spcBef>
              <a:buSzTx/>
              <a:defRPr/>
            </a:pPr>
            <a:endParaRPr lang="de-DE" sz="1200" smtClean="0">
              <a:solidFill>
                <a:prstClr val="white"/>
              </a:solidFill>
              <a:latin typeface="Franklin Gothic Book" pitchFamily="34" charset="0"/>
              <a:sym typeface="Helvetica Light" charset="0"/>
            </a:endParaRPr>
          </a:p>
        </p:txBody>
      </p:sp>
      <p:sp>
        <p:nvSpPr>
          <p:cNvPr id="10" name="Rechteck 12"/>
          <p:cNvSpPr/>
          <p:nvPr userDrawn="1">
            <p:custDataLst>
              <p:tags r:id="rId7"/>
            </p:custDataLst>
          </p:nvPr>
        </p:nvSpPr>
        <p:spPr bwMode="gray">
          <a:xfrm>
            <a:off x="0" y="1455738"/>
            <a:ext cx="5187950" cy="69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11" name="Rechteck 13"/>
          <p:cNvSpPr/>
          <p:nvPr userDrawn="1">
            <p:custDataLst>
              <p:tags r:id="rId8"/>
            </p:custDataLst>
          </p:nvPr>
        </p:nvSpPr>
        <p:spPr bwMode="gray">
          <a:xfrm>
            <a:off x="5187950" y="1455738"/>
            <a:ext cx="3773488" cy="698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defRPr/>
            </a:pPr>
            <a:endParaRPr lang="de-DE" sz="1200" dirty="0">
              <a:solidFill>
                <a:prstClr val="white"/>
              </a:solidFill>
              <a:sym typeface="Helvetica Light" charset="0"/>
            </a:endParaRPr>
          </a:p>
        </p:txBody>
      </p:sp>
      <p:pic>
        <p:nvPicPr>
          <p:cNvPr id="12" name="Picture 2"/>
          <p:cNvPicPr>
            <a:picLocks noChangeAspect="1" noChangeArrowheads="1"/>
          </p:cNvPicPr>
          <p:nvPr userDrawn="1">
            <p:custDataLst>
              <p:tags r:id="rId9"/>
            </p:custDataLst>
          </p:nvPr>
        </p:nvPicPr>
        <p:blipFill>
          <a:blip r:embed="rId17" cstate="print"/>
          <a:srcRect/>
          <a:stretch>
            <a:fillRect/>
          </a:stretch>
        </p:blipFill>
        <p:spPr bwMode="gray">
          <a:xfrm>
            <a:off x="0" y="3429000"/>
            <a:ext cx="8974138" cy="363538"/>
          </a:xfrm>
          <a:prstGeom prst="rect">
            <a:avLst/>
          </a:prstGeom>
          <a:noFill/>
          <a:ln w="9525">
            <a:noFill/>
            <a:miter lim="800000"/>
            <a:headEnd/>
            <a:tailEnd/>
          </a:ln>
        </p:spPr>
      </p:pic>
      <p:sp>
        <p:nvSpPr>
          <p:cNvPr id="13" name="Rechteck 15"/>
          <p:cNvSpPr/>
          <p:nvPr userDrawn="1">
            <p:custDataLst>
              <p:tags r:id="rId10"/>
            </p:custDataLst>
          </p:nvPr>
        </p:nvSpPr>
        <p:spPr bwMode="gray">
          <a:xfrm>
            <a:off x="0" y="3536950"/>
            <a:ext cx="387350" cy="14128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6350" algn="ctr">
            <a:noFill/>
            <a:miter lim="800000"/>
            <a:headEnd/>
            <a:tailEnd/>
          </a:ln>
          <a:effectLst/>
        </p:spPr>
        <p:txBody>
          <a:bodyPr lIns="88182" tIns="52910" rIns="88182" bIns="52910" anchor="b"/>
          <a:lstStyle/>
          <a:p>
            <a:pPr algn="l" defTabSz="895713" eaLnBrk="0" hangingPunct="0">
              <a:lnSpc>
                <a:spcPct val="100000"/>
              </a:lnSpc>
              <a:spcBef>
                <a:spcPts val="0"/>
              </a:spcBef>
              <a:buClr>
                <a:srgbClr val="005C5D"/>
              </a:buClr>
              <a:buSzTx/>
              <a:buFont typeface="Arial" pitchFamily="34" charset="0"/>
              <a:buNone/>
              <a:defRPr/>
            </a:pPr>
            <a:endParaRPr lang="de-DE" sz="1400" dirty="0">
              <a:solidFill>
                <a:prstClr val="white"/>
              </a:solidFill>
              <a:cs typeface="Arial" charset="0"/>
              <a:sym typeface="Helvetica Light" charset="0"/>
            </a:endParaRPr>
          </a:p>
        </p:txBody>
      </p:sp>
      <p:pic>
        <p:nvPicPr>
          <p:cNvPr id="14" name="Picture 20" descr="http://www.pkv-private-krankenversicherung.net/wp-content/uploads/aok.jpg"/>
          <p:cNvPicPr>
            <a:picLocks noChangeAspect="1" noChangeArrowheads="1"/>
          </p:cNvPicPr>
          <p:nvPr userDrawn="1"/>
        </p:nvPicPr>
        <p:blipFill>
          <a:blip r:embed="rId18" cstate="print"/>
          <a:srcRect/>
          <a:stretch>
            <a:fillRect/>
          </a:stretch>
        </p:blipFill>
        <p:spPr bwMode="auto">
          <a:xfrm>
            <a:off x="387350" y="287338"/>
            <a:ext cx="1716088" cy="1027112"/>
          </a:xfrm>
          <a:prstGeom prst="rect">
            <a:avLst/>
          </a:prstGeom>
          <a:noFill/>
          <a:ln w="9525">
            <a:noFill/>
            <a:miter lim="800000"/>
            <a:headEnd/>
            <a:tailEnd/>
          </a:ln>
        </p:spPr>
      </p:pic>
      <p:sp>
        <p:nvSpPr>
          <p:cNvPr id="3" name="Untertitel 2"/>
          <p:cNvSpPr>
            <a:spLocks noGrp="1"/>
          </p:cNvSpPr>
          <p:nvPr>
            <p:ph type="subTitle" idx="1"/>
          </p:nvPr>
        </p:nvSpPr>
        <p:spPr bwMode="gray">
          <a:xfrm>
            <a:off x="387401" y="5499731"/>
            <a:ext cx="8186647" cy="588518"/>
          </a:xfrm>
        </p:spPr>
        <p:txBody>
          <a:bodyPr anchor="b"/>
          <a:lstStyle>
            <a:lvl1pPr marL="0" indent="0" algn="l" defTabSz="895929" rtl="0" eaLnBrk="1" latinLnBrk="0" hangingPunct="1">
              <a:buNone/>
              <a:defRPr lang="de-DE" sz="1800" kern="1200" dirty="0" smtClean="0">
                <a:solidFill>
                  <a:schemeClr val="tx1"/>
                </a:solidFill>
                <a:latin typeface="+mn-lt"/>
                <a:ea typeface="+mn-ea"/>
                <a:cs typeface="+mn-cs"/>
              </a:defRPr>
            </a:lvl1pPr>
            <a:lvl2pPr marL="0" indent="0" algn="l">
              <a:buNone/>
              <a:defRPr>
                <a:solidFill>
                  <a:schemeClr val="tx1"/>
                </a:solidFill>
              </a:defRPr>
            </a:lvl2pPr>
            <a:lvl3pPr marL="0" indent="0" algn="l">
              <a:buNone/>
              <a:defRPr>
                <a:solidFill>
                  <a:schemeClr val="tx1"/>
                </a:solidFill>
              </a:defRPr>
            </a:lvl3pPr>
            <a:lvl4pPr marL="0" indent="0" algn="l">
              <a:buNone/>
              <a:defRPr>
                <a:solidFill>
                  <a:schemeClr val="tx1"/>
                </a:solidFill>
              </a:defRPr>
            </a:lvl4pPr>
            <a:lvl5pPr marL="0" indent="0" algn="l">
              <a:buNone/>
              <a:defRPr>
                <a:solidFill>
                  <a:schemeClr val="tx1"/>
                </a:solidFill>
              </a:defRPr>
            </a:lvl5pPr>
            <a:lvl6pPr marL="0" indent="0" algn="l">
              <a:buNone/>
              <a:defRPr>
                <a:solidFill>
                  <a:schemeClr val="tx1"/>
                </a:solidFill>
              </a:defRPr>
            </a:lvl6pPr>
            <a:lvl7pPr marL="0" indent="0" algn="l">
              <a:buNone/>
              <a:defRPr>
                <a:solidFill>
                  <a:schemeClr val="tx1"/>
                </a:solidFill>
              </a:defRPr>
            </a:lvl7pPr>
            <a:lvl8pPr marL="0" indent="0" algn="l">
              <a:buNone/>
              <a:defRPr>
                <a:solidFill>
                  <a:schemeClr val="tx1"/>
                </a:solidFill>
              </a:defRPr>
            </a:lvl8pPr>
            <a:lvl9pPr marL="0" indent="0" algn="l">
              <a:buNone/>
              <a:defRPr>
                <a:solidFill>
                  <a:schemeClr val="tx1"/>
                </a:solidFill>
              </a:defRPr>
            </a:lvl9pPr>
          </a:lstStyle>
          <a:p>
            <a:r>
              <a:rPr lang="de-DE" dirty="0" smtClean="0"/>
              <a:t>Formatvorlage des Untertitelmasters durch Klicken bearbeiten</a:t>
            </a:r>
          </a:p>
        </p:txBody>
      </p:sp>
      <p:sp>
        <p:nvSpPr>
          <p:cNvPr id="20" name="Titel 1"/>
          <p:cNvSpPr>
            <a:spLocks noGrp="1"/>
          </p:cNvSpPr>
          <p:nvPr>
            <p:ph type="ctrTitle"/>
          </p:nvPr>
        </p:nvSpPr>
        <p:spPr bwMode="gray">
          <a:xfrm>
            <a:off x="387401" y="3967222"/>
            <a:ext cx="8186647" cy="523292"/>
          </a:xfrm>
        </p:spPr>
        <p:txBody>
          <a:bodyPr/>
          <a:lstStyle>
            <a:lvl1pPr marL="0" algn="l" defTabSz="895929" rtl="0" eaLnBrk="1" latinLnBrk="0" hangingPunct="1">
              <a:defRPr lang="de-DE" sz="3500" kern="1200" dirty="0">
                <a:solidFill>
                  <a:schemeClr val="accent1"/>
                </a:solidFill>
                <a:latin typeface="+mj-lt"/>
                <a:ea typeface="+mn-ea"/>
                <a:cs typeface="+mn-cs"/>
              </a:defRPr>
            </a:lvl1pPr>
            <a:lvl2pPr>
              <a:defRPr sz="2300">
                <a:solidFill>
                  <a:schemeClr val="accent2"/>
                </a:solidFill>
                <a:latin typeface="+mj-lt"/>
              </a:defRPr>
            </a:lvl2pPr>
          </a:lstStyle>
          <a:p>
            <a:pPr lvl="0"/>
            <a:r>
              <a:rPr lang="de-DE" dirty="0" smtClean="0"/>
              <a:t>Titelmasterformat durch Klicken bearbeiten</a:t>
            </a:r>
            <a:endParaRPr lang="de-DE" dirty="0"/>
          </a:p>
        </p:txBody>
      </p:sp>
      <p:sp>
        <p:nvSpPr>
          <p:cNvPr id="23" name="Textplatzhalter 22"/>
          <p:cNvSpPr>
            <a:spLocks noGrp="1"/>
          </p:cNvSpPr>
          <p:nvPr>
            <p:ph type="body" sz="quarter" idx="13"/>
          </p:nvPr>
        </p:nvSpPr>
        <p:spPr bwMode="gray">
          <a:xfrm>
            <a:off x="387402" y="4489930"/>
            <a:ext cx="8186647" cy="705161"/>
          </a:xfrm>
        </p:spPr>
        <p:txBody>
          <a:bodyPr/>
          <a:lstStyle>
            <a:lvl1pPr>
              <a:defRPr lang="de-DE" sz="2300" kern="1200" dirty="0" smtClean="0">
                <a:solidFill>
                  <a:schemeClr val="accent1"/>
                </a:solidFill>
                <a:latin typeface="+mj-lt"/>
                <a:ea typeface="+mn-ea"/>
                <a:cs typeface="+mn-cs"/>
              </a:defRPr>
            </a:lvl1pPr>
            <a:lvl2pPr>
              <a:defRPr lang="de-DE" sz="2300" kern="1200" dirty="0" smtClean="0">
                <a:solidFill>
                  <a:schemeClr val="accent1"/>
                </a:solidFill>
                <a:latin typeface="+mj-lt"/>
                <a:ea typeface="+mn-ea"/>
                <a:cs typeface="+mn-cs"/>
              </a:defRPr>
            </a:lvl2pPr>
            <a:lvl3pPr>
              <a:defRPr lang="de-DE" sz="2300" kern="1200" dirty="0" smtClean="0">
                <a:solidFill>
                  <a:schemeClr val="accent1"/>
                </a:solidFill>
                <a:latin typeface="+mj-lt"/>
                <a:ea typeface="+mn-ea"/>
                <a:cs typeface="+mn-cs"/>
              </a:defRPr>
            </a:lvl3pPr>
            <a:lvl4pPr>
              <a:defRPr lang="de-DE" sz="2300" kern="1200" dirty="0" smtClean="0">
                <a:solidFill>
                  <a:schemeClr val="accent1"/>
                </a:solidFill>
                <a:latin typeface="+mj-lt"/>
                <a:ea typeface="+mn-ea"/>
                <a:cs typeface="+mn-cs"/>
              </a:defRPr>
            </a:lvl4pPr>
            <a:lvl5pPr>
              <a:defRPr lang="de-DE" sz="2300" kern="1200" dirty="0" smtClean="0">
                <a:solidFill>
                  <a:schemeClr val="accent1"/>
                </a:solidFill>
                <a:latin typeface="+mj-lt"/>
                <a:ea typeface="+mn-ea"/>
                <a:cs typeface="+mn-cs"/>
              </a:defRPr>
            </a:lvl5pPr>
          </a:lstStyle>
          <a:p>
            <a:pPr lvl="0"/>
            <a:r>
              <a:rPr lang="de-DE" dirty="0" smtClean="0"/>
              <a:t>Textmasterformate durch Klicken bearbeiten</a:t>
            </a:r>
            <a:endParaRPr lang="de-DE" dirty="0"/>
          </a:p>
        </p:txBody>
      </p:sp>
      <p:sp>
        <p:nvSpPr>
          <p:cNvPr id="15" name="Fußzeilenplatzhalter 4"/>
          <p:cNvSpPr>
            <a:spLocks noGrp="1"/>
          </p:cNvSpPr>
          <p:nvPr>
            <p:ph type="ftr" sz="quarter" idx="14"/>
            <p:custDataLst>
              <p:tags r:id="rId11"/>
            </p:custDataLst>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16" name="Foliennummernplatzhalter 5"/>
          <p:cNvSpPr>
            <a:spLocks noGrp="1"/>
          </p:cNvSpPr>
          <p:nvPr>
            <p:ph type="sldNum" sz="quarter" idx="15"/>
            <p:custDataLst>
              <p:tags r:id="rId12"/>
            </p:custDataLst>
          </p:nvPr>
        </p:nvSpPr>
        <p:spPr/>
        <p:txBody>
          <a:bodyPr/>
          <a:lstStyle>
            <a:lvl1pPr defTabSz="402474" hangingPunct="0">
              <a:lnSpc>
                <a:spcPct val="90000"/>
              </a:lnSpc>
              <a:buSzPct val="120000"/>
              <a:defRPr>
                <a:ea typeface="Helvetica Light" charset="0"/>
              </a:defRPr>
            </a:lvl1pPr>
          </a:lstStyle>
          <a:p>
            <a:pPr>
              <a:defRPr/>
            </a:pPr>
            <a:fld id="{B57ED77B-3593-4B0C-9265-F11957743483}" type="slidenum">
              <a:rPr lang="de-DE"/>
              <a:pPr>
                <a:defRPr/>
              </a:pPr>
              <a:t>‹Nr.›</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nSpc>
                <a:spcPts val="2352"/>
              </a:lnSpc>
              <a:defRPr/>
            </a:lvl1pPr>
          </a:lstStyle>
          <a:p>
            <a:r>
              <a:rPr lang="de-DE" dirty="0" smtClean="0"/>
              <a:t>Titelmasterformat durch Klicken bearbeiten</a:t>
            </a:r>
            <a:endParaRPr lang="de-DE" dirty="0"/>
          </a:p>
        </p:txBody>
      </p:sp>
      <p:sp>
        <p:nvSpPr>
          <p:cNvPr id="3" name="Inhaltsplatzhalter 2"/>
          <p:cNvSpPr>
            <a:spLocks noGrp="1"/>
          </p:cNvSpPr>
          <p:nvPr>
            <p:ph idx="1"/>
          </p:nvPr>
        </p:nvSpPr>
        <p:spPr bwMode="gray"/>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5"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6C27F95D-EE6F-4D12-9287-614FD74A45D8}" type="slidenum">
              <a:rPr lang="de-DE"/>
              <a:pPr>
                <a:defRPr/>
              </a:pPr>
              <a:t>‹Nr.›</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Inhaltsplatzhalter 8"/>
          <p:cNvSpPr>
            <a:spLocks noGrp="1"/>
          </p:cNvSpPr>
          <p:nvPr>
            <p:ph sz="quarter" idx="13"/>
          </p:nvPr>
        </p:nvSpPr>
        <p:spPr bwMode="gray">
          <a:xfrm>
            <a:off x="387397" y="1454767"/>
            <a:ext cx="4022753" cy="465835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4"/>
          </p:nvPr>
        </p:nvSpPr>
        <p:spPr bwMode="gray">
          <a:xfrm>
            <a:off x="4550733" y="1454767"/>
            <a:ext cx="4023312" cy="4658356"/>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platzhalter 1"/>
          <p:cNvSpPr>
            <a:spLocks noGrp="1"/>
          </p:cNvSpPr>
          <p:nvPr>
            <p:ph type="title"/>
          </p:nvPr>
        </p:nvSpPr>
        <p:spPr bwMode="gray">
          <a:xfrm>
            <a:off x="387399" y="326035"/>
            <a:ext cx="6210433" cy="705745"/>
          </a:xfrm>
          <a:prstGeom prst="rect">
            <a:avLst/>
          </a:prstGeom>
        </p:spPr>
        <p:txBody>
          <a:bodyPr rtlCol="0">
            <a:noAutofit/>
          </a:bodyPr>
          <a:lstStyle/>
          <a:p>
            <a:r>
              <a:rPr lang="de-DE" smtClean="0"/>
              <a:t>Titelmasterformat durch Klicken bearbeiten</a:t>
            </a:r>
            <a:endParaRPr lang="de-DE"/>
          </a:p>
        </p:txBody>
      </p:sp>
      <p:sp>
        <p:nvSpPr>
          <p:cNvPr id="5" name="Fußzeilenplatzhalter 4"/>
          <p:cNvSpPr>
            <a:spLocks noGrp="1"/>
          </p:cNvSpPr>
          <p:nvPr>
            <p:ph type="ftr" sz="quarter" idx="15"/>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6" name="Foliennummernplatzhalter 5"/>
          <p:cNvSpPr>
            <a:spLocks noGrp="1"/>
          </p:cNvSpPr>
          <p:nvPr>
            <p:ph type="sldNum" sz="quarter" idx="16"/>
          </p:nvPr>
        </p:nvSpPr>
        <p:spPr/>
        <p:txBody>
          <a:bodyPr/>
          <a:lstStyle>
            <a:lvl1pPr defTabSz="402474" hangingPunct="0">
              <a:lnSpc>
                <a:spcPct val="90000"/>
              </a:lnSpc>
              <a:buSzPct val="120000"/>
              <a:defRPr>
                <a:ea typeface="Helvetica Light" charset="0"/>
              </a:defRPr>
            </a:lvl1pPr>
          </a:lstStyle>
          <a:p>
            <a:pPr>
              <a:defRPr/>
            </a:pPr>
            <a:fld id="{6759CF71-DD42-4FEA-BA6F-DBB77746536D}" type="slidenum">
              <a:rPr lang="de-DE"/>
              <a:pPr>
                <a:defRPr/>
              </a:pPr>
              <a:t>‹Nr.›</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platzhalter 1"/>
          <p:cNvSpPr>
            <a:spLocks noGrp="1"/>
          </p:cNvSpPr>
          <p:nvPr>
            <p:ph type="title"/>
          </p:nvPr>
        </p:nvSpPr>
        <p:spPr bwMode="gray">
          <a:xfrm>
            <a:off x="387399" y="326035"/>
            <a:ext cx="6210433" cy="705745"/>
          </a:xfrm>
          <a:prstGeom prst="rect">
            <a:avLst/>
          </a:prstGeom>
        </p:spPr>
        <p:txBody>
          <a:bodyPr rtlCol="0">
            <a:noAutofit/>
          </a:bodyPr>
          <a:lstStyle/>
          <a:p>
            <a:r>
              <a:rPr lang="de-DE" smtClean="0"/>
              <a:t>Titelmasterformat durch Klicken bearbeiten</a:t>
            </a:r>
            <a:endParaRPr lang="de-DE"/>
          </a:p>
        </p:txBody>
      </p:sp>
      <p:sp>
        <p:nvSpPr>
          <p:cNvPr id="3"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4"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C7E3D517-8388-4863-9D49-9B106B61C18A}" type="slidenum">
              <a:rPr lang="de-DE"/>
              <a:pPr>
                <a:defRPr/>
              </a:pPr>
              <a:t>‹Nr.›</a:t>
            </a:fld>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3"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E694CB03-47DA-4F38-9CAC-81ED4EEF829D}" type="slidenum">
              <a:rPr lang="de-DE"/>
              <a:pPr>
                <a:defRPr/>
              </a:pPr>
              <a:t>‹Nr.›</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bwMode="gray">
          <a:xfrm>
            <a:off x="387402" y="1454765"/>
            <a:ext cx="8186647" cy="3388744"/>
          </a:xfrm>
        </p:spPr>
        <p:txBody>
          <a:bodyPr/>
          <a:lstStyle/>
          <a:p>
            <a:pPr lvl="0"/>
            <a:r>
              <a:rPr lang="de-DE" noProof="0" dirty="0" smtClean="0"/>
              <a:t>Bild durch Klicken auf Symbol hinzufügen</a:t>
            </a:r>
            <a:endParaRPr lang="de-DE" noProof="0" dirty="0"/>
          </a:p>
        </p:txBody>
      </p:sp>
      <p:sp>
        <p:nvSpPr>
          <p:cNvPr id="12" name="Textplatzhalter 11"/>
          <p:cNvSpPr>
            <a:spLocks noGrp="1"/>
          </p:cNvSpPr>
          <p:nvPr>
            <p:ph type="body" sz="quarter" idx="14"/>
          </p:nvPr>
        </p:nvSpPr>
        <p:spPr bwMode="gray">
          <a:xfrm>
            <a:off x="387402" y="5054526"/>
            <a:ext cx="8186647" cy="105859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p:txBody>
      </p:sp>
      <p:sp>
        <p:nvSpPr>
          <p:cNvPr id="9" name="Titelplatzhalter 1"/>
          <p:cNvSpPr>
            <a:spLocks noGrp="1"/>
          </p:cNvSpPr>
          <p:nvPr>
            <p:ph type="title"/>
          </p:nvPr>
        </p:nvSpPr>
        <p:spPr bwMode="gray">
          <a:xfrm>
            <a:off x="387399" y="326035"/>
            <a:ext cx="6210433" cy="705745"/>
          </a:xfrm>
          <a:prstGeom prst="rect">
            <a:avLst/>
          </a:prstGeom>
        </p:spPr>
        <p:txBody>
          <a:bodyPr rtlCol="0">
            <a:noAutofit/>
          </a:bodyPr>
          <a:lstStyle/>
          <a:p>
            <a:r>
              <a:rPr lang="de-DE" smtClean="0"/>
              <a:t>Titelmasterformat durch Klicken bearbeiten</a:t>
            </a:r>
            <a:endParaRPr lang="de-DE"/>
          </a:p>
        </p:txBody>
      </p:sp>
      <p:sp>
        <p:nvSpPr>
          <p:cNvPr id="5" name="Fußzeilenplatzhalter 4"/>
          <p:cNvSpPr>
            <a:spLocks noGrp="1"/>
          </p:cNvSpPr>
          <p:nvPr>
            <p:ph type="ftr" sz="quarter" idx="15"/>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6" name="Foliennummernplatzhalter 5"/>
          <p:cNvSpPr>
            <a:spLocks noGrp="1"/>
          </p:cNvSpPr>
          <p:nvPr>
            <p:ph type="sldNum" sz="quarter" idx="16"/>
          </p:nvPr>
        </p:nvSpPr>
        <p:spPr/>
        <p:txBody>
          <a:bodyPr/>
          <a:lstStyle>
            <a:lvl1pPr defTabSz="402474" hangingPunct="0">
              <a:lnSpc>
                <a:spcPct val="90000"/>
              </a:lnSpc>
              <a:buSzPct val="120000"/>
              <a:defRPr>
                <a:ea typeface="Helvetica Light" charset="0"/>
              </a:defRPr>
            </a:lvl1pPr>
          </a:lstStyle>
          <a:p>
            <a:pPr>
              <a:defRPr/>
            </a:pPr>
            <a:fld id="{0C9B8DD9-09C8-4A3E-B257-E90B686CAFCE}" type="slidenum">
              <a:rPr lang="de-DE"/>
              <a:pPr>
                <a:defRPr/>
              </a:pPr>
              <a:t>‹Nr.›</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lgn="ctr" defTabSz="402474" hangingPunct="0">
              <a:lnSpc>
                <a:spcPct val="90000"/>
              </a:lnSpc>
              <a:buSzPct val="120000"/>
              <a:defRPr>
                <a:ea typeface="Helvetica Light" charset="0"/>
                <a:cs typeface="+mn-cs"/>
              </a:defRPr>
            </a:lvl1pPr>
          </a:lstStyle>
          <a:p>
            <a:pPr>
              <a:defRPr/>
            </a:pPr>
            <a:r>
              <a:rPr lang="de-DE"/>
              <a:t>Organisationsberatung BI</a:t>
            </a:r>
          </a:p>
        </p:txBody>
      </p:sp>
      <p:sp>
        <p:nvSpPr>
          <p:cNvPr id="3" name="Foliennummernplatzhalter 5"/>
          <p:cNvSpPr>
            <a:spLocks noGrp="1"/>
          </p:cNvSpPr>
          <p:nvPr>
            <p:ph type="sldNum" sz="quarter" idx="11"/>
          </p:nvPr>
        </p:nvSpPr>
        <p:spPr/>
        <p:txBody>
          <a:bodyPr/>
          <a:lstStyle>
            <a:lvl1pPr defTabSz="402474" hangingPunct="0">
              <a:lnSpc>
                <a:spcPct val="90000"/>
              </a:lnSpc>
              <a:buSzPct val="120000"/>
              <a:defRPr>
                <a:ea typeface="Helvetica Light" charset="0"/>
              </a:defRPr>
            </a:lvl1pPr>
          </a:lstStyle>
          <a:p>
            <a:pPr>
              <a:defRPr/>
            </a:pPr>
            <a:fld id="{D0CEE2E1-F9E2-420D-9A87-91776E8032B1}"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08027" y="4319589"/>
            <a:ext cx="7616825" cy="1845247"/>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08027" y="2849563"/>
            <a:ext cx="7616825" cy="1470025"/>
          </a:xfrm>
        </p:spPr>
        <p:txBody>
          <a:bodyPr anchor="b"/>
          <a:lstStyle>
            <a:lvl1pPr marL="0" indent="0">
              <a:buNone/>
              <a:defRPr sz="2000"/>
            </a:lvl1pPr>
            <a:lvl2pPr marL="457157" indent="0">
              <a:buNone/>
              <a:defRPr sz="1800"/>
            </a:lvl2pPr>
            <a:lvl3pPr marL="914314" indent="0">
              <a:buNone/>
              <a:defRPr sz="1600"/>
            </a:lvl3pPr>
            <a:lvl4pPr marL="1371472" indent="0">
              <a:buNone/>
              <a:defRPr sz="1400"/>
            </a:lvl4pPr>
            <a:lvl5pPr marL="1828628" indent="0">
              <a:buNone/>
              <a:defRPr sz="1400"/>
            </a:lvl5pPr>
            <a:lvl6pPr marL="2285785" indent="0">
              <a:buNone/>
              <a:defRPr sz="1400"/>
            </a:lvl6pPr>
            <a:lvl7pPr marL="2742942" indent="0">
              <a:buNone/>
              <a:defRPr sz="1400"/>
            </a:lvl7pPr>
            <a:lvl8pPr marL="3200098" indent="0">
              <a:buNone/>
              <a:defRPr sz="1400"/>
            </a:lvl8pPr>
            <a:lvl9pPr marL="3657256" indent="0">
              <a:buNone/>
              <a:defRPr sz="1400"/>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9063" y="1238252"/>
            <a:ext cx="422910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00565" y="1238252"/>
            <a:ext cx="4230687"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47675" y="269875"/>
            <a:ext cx="8066088" cy="37117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47676" y="1504952"/>
            <a:ext cx="3959225" cy="627063"/>
          </a:xfrm>
        </p:spPr>
        <p:txBody>
          <a:bodyPr anchor="b"/>
          <a:lstStyle>
            <a:lvl1pPr marL="0" indent="0">
              <a:buNone/>
              <a:defRPr sz="2400" b="1"/>
            </a:lvl1pPr>
            <a:lvl2pPr marL="457157" indent="0">
              <a:buNone/>
              <a:defRPr sz="2000" b="1"/>
            </a:lvl2pPr>
            <a:lvl3pPr marL="914314" indent="0">
              <a:buNone/>
              <a:defRPr sz="1800" b="1"/>
            </a:lvl3pPr>
            <a:lvl4pPr marL="1371472" indent="0">
              <a:buNone/>
              <a:defRPr sz="1600" b="1"/>
            </a:lvl4pPr>
            <a:lvl5pPr marL="1828628" indent="0">
              <a:buNone/>
              <a:defRPr sz="1600" b="1"/>
            </a:lvl5pPr>
            <a:lvl6pPr marL="2285785" indent="0">
              <a:buNone/>
              <a:defRPr sz="1600" b="1"/>
            </a:lvl6pPr>
            <a:lvl7pPr marL="2742942" indent="0">
              <a:buNone/>
              <a:defRPr sz="1600" b="1"/>
            </a:lvl7pPr>
            <a:lvl8pPr marL="3200098" indent="0">
              <a:buNone/>
              <a:defRPr sz="1600" b="1"/>
            </a:lvl8pPr>
            <a:lvl9pPr marL="3657256"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47676"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552952" y="1504952"/>
            <a:ext cx="3960813" cy="627063"/>
          </a:xfrm>
        </p:spPr>
        <p:txBody>
          <a:bodyPr anchor="b"/>
          <a:lstStyle>
            <a:lvl1pPr marL="0" indent="0">
              <a:buNone/>
              <a:defRPr sz="2400" b="1"/>
            </a:lvl1pPr>
            <a:lvl2pPr marL="457157" indent="0">
              <a:buNone/>
              <a:defRPr sz="2000" b="1"/>
            </a:lvl2pPr>
            <a:lvl3pPr marL="914314" indent="0">
              <a:buNone/>
              <a:defRPr sz="1800" b="1"/>
            </a:lvl3pPr>
            <a:lvl4pPr marL="1371472" indent="0">
              <a:buNone/>
              <a:defRPr sz="1600" b="1"/>
            </a:lvl4pPr>
            <a:lvl5pPr marL="1828628" indent="0">
              <a:buNone/>
              <a:defRPr sz="1600" b="1"/>
            </a:lvl5pPr>
            <a:lvl6pPr marL="2285785" indent="0">
              <a:buNone/>
              <a:defRPr sz="1600" b="1"/>
            </a:lvl6pPr>
            <a:lvl7pPr marL="2742942" indent="0">
              <a:buNone/>
              <a:defRPr sz="1600" b="1"/>
            </a:lvl7pPr>
            <a:lvl8pPr marL="3200098" indent="0">
              <a:buNone/>
              <a:defRPr sz="1600" b="1"/>
            </a:lvl8pPr>
            <a:lvl9pPr marL="3657256"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552952"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369332"/>
          </a:xfrm>
        </p:spPr>
        <p:txBody>
          <a:bodyPr/>
          <a:lstStyle>
            <a:lvl1pPr>
              <a:defRPr sz="2400"/>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47675" y="791443"/>
            <a:ext cx="2947988" cy="615082"/>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03613" y="268290"/>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47675" y="1406525"/>
            <a:ext cx="2947988" cy="4597400"/>
          </a:xfrm>
        </p:spPr>
        <p:txBody>
          <a:bodyPr/>
          <a:lstStyle>
            <a:lvl1pPr marL="0" indent="0">
              <a:buNone/>
              <a:defRPr sz="1400"/>
            </a:lvl1pPr>
            <a:lvl2pPr marL="457157" indent="0">
              <a:buNone/>
              <a:defRPr sz="1200"/>
            </a:lvl2pPr>
            <a:lvl3pPr marL="914314" indent="0">
              <a:buNone/>
              <a:defRPr sz="1000"/>
            </a:lvl3pPr>
            <a:lvl4pPr marL="1371472" indent="0">
              <a:buNone/>
              <a:defRPr sz="900"/>
            </a:lvl4pPr>
            <a:lvl5pPr marL="1828628" indent="0">
              <a:buNone/>
              <a:defRPr sz="900"/>
            </a:lvl5pPr>
            <a:lvl6pPr marL="2285785" indent="0">
              <a:buNone/>
              <a:defRPr sz="900"/>
            </a:lvl6pPr>
            <a:lvl7pPr marL="2742942" indent="0">
              <a:buNone/>
              <a:defRPr sz="900"/>
            </a:lvl7pPr>
            <a:lvl8pPr marL="3200098" indent="0">
              <a:buNone/>
              <a:defRPr sz="900"/>
            </a:lvl8pPr>
            <a:lvl9pPr marL="3657256" indent="0">
              <a:buNone/>
              <a:defRPr sz="900"/>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55776" y="4953435"/>
            <a:ext cx="5376863" cy="307541"/>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55776" y="600075"/>
            <a:ext cx="5376863" cy="4033838"/>
          </a:xfrm>
        </p:spPr>
        <p:txBody>
          <a:bodyPr/>
          <a:lstStyle>
            <a:lvl1pPr marL="0" indent="0">
              <a:buNone/>
              <a:defRPr sz="3200"/>
            </a:lvl1pPr>
            <a:lvl2pPr marL="457157" indent="0">
              <a:buNone/>
              <a:defRPr sz="2800"/>
            </a:lvl2pPr>
            <a:lvl3pPr marL="914314" indent="0">
              <a:buNone/>
              <a:defRPr sz="2400"/>
            </a:lvl3pPr>
            <a:lvl4pPr marL="1371472" indent="0">
              <a:buNone/>
              <a:defRPr sz="2000"/>
            </a:lvl4pPr>
            <a:lvl5pPr marL="1828628" indent="0">
              <a:buNone/>
              <a:defRPr sz="2000"/>
            </a:lvl5pPr>
            <a:lvl6pPr marL="2285785" indent="0">
              <a:buNone/>
              <a:defRPr sz="2000"/>
            </a:lvl6pPr>
            <a:lvl7pPr marL="2742942" indent="0">
              <a:buNone/>
              <a:defRPr sz="2000"/>
            </a:lvl7pPr>
            <a:lvl8pPr marL="3200098" indent="0">
              <a:buNone/>
              <a:defRPr sz="2000"/>
            </a:lvl8pPr>
            <a:lvl9pPr marL="3657256" indent="0">
              <a:buNone/>
              <a:defRPr sz="2000"/>
            </a:lvl9pPr>
          </a:lstStyle>
          <a:p>
            <a:pPr lvl="0"/>
            <a:endParaRPr lang="de-DE" noProof="0" smtClean="0"/>
          </a:p>
        </p:txBody>
      </p:sp>
      <p:sp>
        <p:nvSpPr>
          <p:cNvPr id="4" name="Textplatzhalter 3"/>
          <p:cNvSpPr>
            <a:spLocks noGrp="1"/>
          </p:cNvSpPr>
          <p:nvPr>
            <p:ph type="body" sz="half" idx="2"/>
          </p:nvPr>
        </p:nvSpPr>
        <p:spPr>
          <a:xfrm>
            <a:off x="1755776" y="5260975"/>
            <a:ext cx="5376863" cy="788988"/>
          </a:xfrm>
        </p:spPr>
        <p:txBody>
          <a:bodyPr/>
          <a:lstStyle>
            <a:lvl1pPr marL="0" indent="0">
              <a:buNone/>
              <a:defRPr sz="1400"/>
            </a:lvl1pPr>
            <a:lvl2pPr marL="457157" indent="0">
              <a:buNone/>
              <a:defRPr sz="1200"/>
            </a:lvl2pPr>
            <a:lvl3pPr marL="914314" indent="0">
              <a:buNone/>
              <a:defRPr sz="1000"/>
            </a:lvl3pPr>
            <a:lvl4pPr marL="1371472" indent="0">
              <a:buNone/>
              <a:defRPr sz="900"/>
            </a:lvl4pPr>
            <a:lvl5pPr marL="1828628" indent="0">
              <a:buNone/>
              <a:defRPr sz="900"/>
            </a:lvl5pPr>
            <a:lvl6pPr marL="2285785" indent="0">
              <a:buNone/>
              <a:defRPr sz="900"/>
            </a:lvl6pPr>
            <a:lvl7pPr marL="2742942" indent="0">
              <a:buNone/>
              <a:defRPr sz="900"/>
            </a:lvl7pPr>
            <a:lvl8pPr marL="3200098" indent="0">
              <a:buNone/>
              <a:defRPr sz="900"/>
            </a:lvl8pPr>
            <a:lvl9pPr marL="3657256" indent="0">
              <a:buNone/>
              <a:defRPr sz="900"/>
            </a:lvl9pPr>
          </a:lstStyle>
          <a:p>
            <a:pPr lvl="0"/>
            <a:r>
              <a:rPr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tags" Target="../tags/tag25.xml"/><Relationship Id="rId3" Type="http://schemas.openxmlformats.org/officeDocument/2006/relationships/slideLayout" Target="../slideLayouts/slideLayout3.xml"/><Relationship Id="rId21" Type="http://schemas.openxmlformats.org/officeDocument/2006/relationships/tags" Target="../tags/tag7.xml"/><Relationship Id="rId34" Type="http://schemas.openxmlformats.org/officeDocument/2006/relationships/tags" Target="../tags/tag20.xml"/><Relationship Id="rId42" Type="http://schemas.openxmlformats.org/officeDocument/2006/relationships/tags" Target="../tags/tag28.xml"/><Relationship Id="rId47" Type="http://schemas.openxmlformats.org/officeDocument/2006/relationships/tags" Target="../tags/tag33.xml"/><Relationship Id="rId50"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tags" Target="../tags/tag24.xml"/><Relationship Id="rId46" Type="http://schemas.openxmlformats.org/officeDocument/2006/relationships/tags" Target="../tags/tag32.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41" Type="http://schemas.openxmlformats.org/officeDocument/2006/relationships/tags" Target="../tags/tag2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tags" Target="../tags/tag23.xml"/><Relationship Id="rId40" Type="http://schemas.openxmlformats.org/officeDocument/2006/relationships/tags" Target="../tags/tag26.xml"/><Relationship Id="rId45" Type="http://schemas.openxmlformats.org/officeDocument/2006/relationships/tags" Target="../tags/tag31.xml"/><Relationship Id="rId53"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vmlDrawing" Target="../drawings/vmlDrawing1.v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49"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4" Type="http://schemas.openxmlformats.org/officeDocument/2006/relationships/tags" Target="../tags/tag30.xml"/><Relationship Id="rId52" Type="http://schemas.openxmlformats.org/officeDocument/2006/relationships/oleObject" Target="../embeddings/oleObject2.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43" Type="http://schemas.openxmlformats.org/officeDocument/2006/relationships/tags" Target="../tags/tag29.xml"/><Relationship Id="rId48" Type="http://schemas.openxmlformats.org/officeDocument/2006/relationships/tags" Target="../tags/tag34.xml"/><Relationship Id="rId8" Type="http://schemas.openxmlformats.org/officeDocument/2006/relationships/slideLayout" Target="../slideLayouts/slideLayout8.xml"/><Relationship Id="rId51"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7.emf"/><Relationship Id="rId5" Type="http://schemas.openxmlformats.org/officeDocument/2006/relationships/slideLayout" Target="../slideLayouts/slideLayout18.xml"/><Relationship Id="rId10" Type="http://schemas.openxmlformats.org/officeDocument/2006/relationships/tags" Target="../tags/tag41.xml"/><Relationship Id="rId4" Type="http://schemas.openxmlformats.org/officeDocument/2006/relationships/slideLayout" Target="../slideLayouts/slideLayout17.xml"/><Relationship Id="rId9" Type="http://schemas.openxmlformats.org/officeDocument/2006/relationships/tags" Target="../tags/tag4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8.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emf"/><Relationship Id="rId5" Type="http://schemas.openxmlformats.org/officeDocument/2006/relationships/slideLayout" Target="../slideLayouts/slideLayout25.xml"/><Relationship Id="rId10" Type="http://schemas.openxmlformats.org/officeDocument/2006/relationships/tags" Target="../tags/tag54.xml"/><Relationship Id="rId4" Type="http://schemas.openxmlformats.org/officeDocument/2006/relationships/slideLayout" Target="../slideLayouts/slideLayout24.xml"/><Relationship Id="rId9" Type="http://schemas.openxmlformats.org/officeDocument/2006/relationships/tags" Target="../tags/tag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custDataLst>
              <p:tags r:id="rId16"/>
            </p:custDataLst>
          </p:nvPr>
        </p:nvGrpSpPr>
        <p:grpSpPr bwMode="auto">
          <a:xfrm>
            <a:off x="119063" y="452438"/>
            <a:ext cx="8618537" cy="6242050"/>
            <a:chOff x="75" y="285"/>
            <a:chExt cx="5429" cy="3932"/>
          </a:xfrm>
        </p:grpSpPr>
        <p:sp>
          <p:nvSpPr>
            <p:cNvPr id="2" name="McK Measure" hidden="1"/>
            <p:cNvSpPr txBox="1">
              <a:spLocks noChangeArrowheads="1"/>
            </p:cNvSpPr>
            <p:nvPr userDrawn="1"/>
          </p:nvSpPr>
          <p:spPr bwMode="auto">
            <a:xfrm>
              <a:off x="75" y="737"/>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tabLst>
                  <a:tab pos="361950" algn="l"/>
                </a:tabLst>
                <a:defRPr sz="2400">
                  <a:solidFill>
                    <a:schemeClr val="tx1"/>
                  </a:solidFill>
                  <a:latin typeface="Times New Roman" pitchFamily="18" charset="0"/>
                </a:defRPr>
              </a:lvl1pPr>
              <a:lvl2pPr marL="447675" algn="l" defTabSz="895350">
                <a:tabLst>
                  <a:tab pos="361950" algn="l"/>
                </a:tabLst>
                <a:defRPr sz="2400">
                  <a:solidFill>
                    <a:schemeClr val="tx1"/>
                  </a:solidFill>
                  <a:latin typeface="Times New Roman" pitchFamily="18" charset="0"/>
                </a:defRPr>
              </a:lvl2pPr>
              <a:lvl3pPr marL="895350" algn="l" defTabSz="895350">
                <a:tabLst>
                  <a:tab pos="361950" algn="l"/>
                </a:tabLst>
                <a:defRPr sz="2400">
                  <a:solidFill>
                    <a:schemeClr val="tx1"/>
                  </a:solidFill>
                  <a:latin typeface="Times New Roman" pitchFamily="18" charset="0"/>
                </a:defRPr>
              </a:lvl3pPr>
              <a:lvl4pPr marL="1344613" algn="l" defTabSz="895350">
                <a:tabLst>
                  <a:tab pos="361950" algn="l"/>
                </a:tabLst>
                <a:defRPr sz="2400">
                  <a:solidFill>
                    <a:schemeClr val="tx1"/>
                  </a:solidFill>
                  <a:latin typeface="Times New Roman" pitchFamily="18" charset="0"/>
                </a:defRPr>
              </a:lvl4pPr>
              <a:lvl5pPr marL="1792288" algn="l" defTabSz="895350">
                <a:tabLst>
                  <a:tab pos="361950" algn="l"/>
                </a:tabLst>
                <a:defRPr sz="2400">
                  <a:solidFill>
                    <a:schemeClr val="tx1"/>
                  </a:solidFill>
                  <a:latin typeface="Times New Roman" pitchFamily="18" charset="0"/>
                </a:defRPr>
              </a:lvl5pPr>
              <a:lvl6pPr marL="2249488" defTabSz="895350" fontAlgn="base">
                <a:spcBef>
                  <a:spcPct val="0"/>
                </a:spcBef>
                <a:spcAft>
                  <a:spcPct val="0"/>
                </a:spcAft>
                <a:tabLst>
                  <a:tab pos="361950" algn="l"/>
                </a:tabLst>
                <a:defRPr sz="2400">
                  <a:solidFill>
                    <a:schemeClr val="tx1"/>
                  </a:solidFill>
                  <a:latin typeface="Times New Roman" pitchFamily="18" charset="0"/>
                </a:defRPr>
              </a:lvl6pPr>
              <a:lvl7pPr marL="2706688" defTabSz="895350" fontAlgn="base">
                <a:spcBef>
                  <a:spcPct val="0"/>
                </a:spcBef>
                <a:spcAft>
                  <a:spcPct val="0"/>
                </a:spcAft>
                <a:tabLst>
                  <a:tab pos="361950" algn="l"/>
                </a:tabLst>
                <a:defRPr sz="2400">
                  <a:solidFill>
                    <a:schemeClr val="tx1"/>
                  </a:solidFill>
                  <a:latin typeface="Times New Roman" pitchFamily="18" charset="0"/>
                </a:defRPr>
              </a:lvl7pPr>
              <a:lvl8pPr marL="3163888" defTabSz="895350" fontAlgn="base">
                <a:spcBef>
                  <a:spcPct val="0"/>
                </a:spcBef>
                <a:spcAft>
                  <a:spcPct val="0"/>
                </a:spcAft>
                <a:tabLst>
                  <a:tab pos="361950" algn="l"/>
                </a:tabLst>
                <a:defRPr sz="2400">
                  <a:solidFill>
                    <a:schemeClr val="tx1"/>
                  </a:solidFill>
                  <a:latin typeface="Times New Roman" pitchFamily="18" charset="0"/>
                </a:defRPr>
              </a:lvl8pPr>
              <a:lvl9pPr marL="3621088" defTabSz="895350" fontAlgn="base">
                <a:spcBef>
                  <a:spcPct val="0"/>
                </a:spcBef>
                <a:spcAft>
                  <a:spcPct val="0"/>
                </a:spcAft>
                <a:tabLst>
                  <a:tab pos="361950" algn="l"/>
                </a:tabLst>
                <a:defRPr sz="2400">
                  <a:solidFill>
                    <a:schemeClr val="tx1"/>
                  </a:solidFill>
                  <a:latin typeface="Times New Roman" pitchFamily="18" charset="0"/>
                </a:defRPr>
              </a:lvl9pPr>
            </a:lstStyle>
            <a:p>
              <a:pPr>
                <a:lnSpc>
                  <a:spcPct val="100000"/>
                </a:lnSpc>
                <a:buSzTx/>
                <a:defRPr/>
              </a:pPr>
              <a:r>
                <a:rPr lang="de-DE" sz="1600" smtClean="0">
                  <a:latin typeface="Arial" charset="0"/>
                </a:rPr>
                <a:t>Unit of measure</a:t>
              </a:r>
            </a:p>
          </p:txBody>
        </p:sp>
        <p:sp>
          <p:nvSpPr>
            <p:cNvPr id="3" name="McK Footnote" hidden="1"/>
            <p:cNvSpPr txBox="1">
              <a:spLocks noChangeArrowheads="1"/>
            </p:cNvSpPr>
            <p:nvPr userDrawn="1"/>
          </p:nvSpPr>
          <p:spPr bwMode="auto">
            <a:xfrm>
              <a:off x="75" y="3997"/>
              <a:ext cx="5146"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03238" indent="-503238" algn="l" defTabSz="895350">
                <a:tabLst>
                  <a:tab pos="455613" algn="r"/>
                </a:tabLst>
                <a:defRPr sz="2400">
                  <a:solidFill>
                    <a:schemeClr val="tx1"/>
                  </a:solidFill>
                  <a:latin typeface="Times New Roman" pitchFamily="18" charset="0"/>
                </a:defRPr>
              </a:lvl1pPr>
              <a:lvl2pPr marL="1031875" algn="l" defTabSz="895350">
                <a:tabLst>
                  <a:tab pos="455613" algn="r"/>
                </a:tabLst>
                <a:defRPr sz="2400">
                  <a:solidFill>
                    <a:schemeClr val="tx1"/>
                  </a:solidFill>
                  <a:latin typeface="Times New Roman" pitchFamily="18" charset="0"/>
                </a:defRPr>
              </a:lvl2pPr>
              <a:lvl3pPr marL="1217613" algn="l" defTabSz="895350">
                <a:tabLst>
                  <a:tab pos="455613" algn="r"/>
                </a:tabLst>
                <a:defRPr sz="2400">
                  <a:solidFill>
                    <a:schemeClr val="tx1"/>
                  </a:solidFill>
                  <a:latin typeface="Times New Roman" pitchFamily="18" charset="0"/>
                </a:defRPr>
              </a:lvl3pPr>
              <a:lvl4pPr marL="1404938" algn="l" defTabSz="895350">
                <a:tabLst>
                  <a:tab pos="455613" algn="r"/>
                </a:tabLst>
                <a:defRPr sz="2400">
                  <a:solidFill>
                    <a:schemeClr val="tx1"/>
                  </a:solidFill>
                  <a:latin typeface="Times New Roman" pitchFamily="18" charset="0"/>
                </a:defRPr>
              </a:lvl4pPr>
              <a:lvl5pPr marL="1792288" algn="l" defTabSz="895350">
                <a:tabLst>
                  <a:tab pos="455613" algn="r"/>
                </a:tabLst>
                <a:defRPr sz="2400">
                  <a:solidFill>
                    <a:schemeClr val="tx1"/>
                  </a:solidFill>
                  <a:latin typeface="Times New Roman" pitchFamily="18" charset="0"/>
                </a:defRPr>
              </a:lvl5pPr>
              <a:lvl6pPr marL="2249488" defTabSz="895350" fontAlgn="base">
                <a:spcBef>
                  <a:spcPct val="0"/>
                </a:spcBef>
                <a:spcAft>
                  <a:spcPct val="0"/>
                </a:spcAft>
                <a:tabLst>
                  <a:tab pos="455613" algn="r"/>
                </a:tabLst>
                <a:defRPr sz="2400">
                  <a:solidFill>
                    <a:schemeClr val="tx1"/>
                  </a:solidFill>
                  <a:latin typeface="Times New Roman" pitchFamily="18" charset="0"/>
                </a:defRPr>
              </a:lvl6pPr>
              <a:lvl7pPr marL="2706688" defTabSz="895350" fontAlgn="base">
                <a:spcBef>
                  <a:spcPct val="0"/>
                </a:spcBef>
                <a:spcAft>
                  <a:spcPct val="0"/>
                </a:spcAft>
                <a:tabLst>
                  <a:tab pos="455613" algn="r"/>
                </a:tabLst>
                <a:defRPr sz="2400">
                  <a:solidFill>
                    <a:schemeClr val="tx1"/>
                  </a:solidFill>
                  <a:latin typeface="Times New Roman" pitchFamily="18" charset="0"/>
                </a:defRPr>
              </a:lvl7pPr>
              <a:lvl8pPr marL="3163888" defTabSz="895350" fontAlgn="base">
                <a:spcBef>
                  <a:spcPct val="0"/>
                </a:spcBef>
                <a:spcAft>
                  <a:spcPct val="0"/>
                </a:spcAft>
                <a:tabLst>
                  <a:tab pos="455613" algn="r"/>
                </a:tabLst>
                <a:defRPr sz="2400">
                  <a:solidFill>
                    <a:schemeClr val="tx1"/>
                  </a:solidFill>
                  <a:latin typeface="Times New Roman" pitchFamily="18" charset="0"/>
                </a:defRPr>
              </a:lvl8pPr>
              <a:lvl9pPr marL="3621088" defTabSz="895350" fontAlgn="base">
                <a:spcBef>
                  <a:spcPct val="0"/>
                </a:spcBef>
                <a:spcAft>
                  <a:spcPct val="0"/>
                </a:spcAft>
                <a:tabLst>
                  <a:tab pos="455613" algn="r"/>
                </a:tabLst>
                <a:defRPr sz="2400">
                  <a:solidFill>
                    <a:schemeClr val="tx1"/>
                  </a:solidFill>
                  <a:latin typeface="Times New Roman" pitchFamily="18" charset="0"/>
                </a:defRPr>
              </a:lvl9pPr>
            </a:lstStyle>
            <a:p>
              <a:pPr>
                <a:lnSpc>
                  <a:spcPct val="100000"/>
                </a:lnSpc>
                <a:buSzTx/>
                <a:defRPr/>
              </a:pPr>
              <a:r>
                <a:rPr lang="de-DE" sz="1000" smtClean="0">
                  <a:latin typeface="Arial" charset="0"/>
                </a:rPr>
                <a:t>	*	Footnote</a:t>
              </a:r>
            </a:p>
            <a:p>
              <a:pPr>
                <a:lnSpc>
                  <a:spcPct val="100000"/>
                </a:lnSpc>
                <a:spcBef>
                  <a:spcPct val="20000"/>
                </a:spcBef>
                <a:buSzTx/>
                <a:defRPr/>
              </a:pPr>
              <a:r>
                <a:rPr lang="de-DE" sz="1000" smtClean="0">
                  <a:latin typeface="Arial" charset="0"/>
                </a:rPr>
                <a:t>	Quelle:	Team AOK</a:t>
              </a:r>
            </a:p>
          </p:txBody>
        </p:sp>
        <p:sp>
          <p:nvSpPr>
            <p:cNvPr id="1080" name="McK Message Title" hidden="1"/>
            <p:cNvSpPr>
              <a:spLocks noChangeArrowheads="1"/>
            </p:cNvSpPr>
            <p:nvPr userDrawn="1">
              <p:custDataLst>
                <p:tags r:id="rId48"/>
              </p:custDataLst>
            </p:nvPr>
          </p:nvSpPr>
          <p:spPr bwMode="auto">
            <a:xfrm>
              <a:off x="75" y="285"/>
              <a:ext cx="5425" cy="187"/>
            </a:xfrm>
            <a:prstGeom prst="rect">
              <a:avLst/>
            </a:prstGeom>
            <a:noFill/>
            <a:ln w="9525" algn="ctr">
              <a:noFill/>
              <a:miter lim="800000"/>
              <a:headEnd/>
              <a:tailEnd/>
            </a:ln>
            <a:effectLst/>
          </p:spPr>
          <p:txBody>
            <a:bodyPr lIns="0" tIns="0" rIns="0" bIns="0" anchor="b">
              <a:spAutoFit/>
            </a:bodyPr>
            <a:lstStyle/>
            <a:p>
              <a:pPr algn="l">
                <a:lnSpc>
                  <a:spcPct val="100000"/>
                </a:lnSpc>
                <a:buSzTx/>
              </a:pPr>
              <a:r>
                <a:rPr lang="de-DE" sz="1900" b="1"/>
                <a:t>Message title</a:t>
              </a:r>
            </a:p>
          </p:txBody>
        </p:sp>
      </p:grpSp>
      <p:sp>
        <p:nvSpPr>
          <p:cNvPr id="1207" name="McK Large Footnote" hidden="1"/>
          <p:cNvSpPr txBox="1">
            <a:spLocks noChangeArrowheads="1"/>
          </p:cNvSpPr>
          <p:nvPr>
            <p:custDataLst>
              <p:tags r:id="rId17"/>
            </p:custDataLst>
          </p:nvPr>
        </p:nvSpPr>
        <p:spPr bwMode="auto">
          <a:xfrm>
            <a:off x="119063" y="5708650"/>
            <a:ext cx="816927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03238" indent="-503238" algn="l" defTabSz="895350">
              <a:tabLst>
                <a:tab pos="455613" algn="r"/>
              </a:tabLst>
              <a:defRPr sz="2400">
                <a:solidFill>
                  <a:schemeClr val="tx1"/>
                </a:solidFill>
                <a:latin typeface="Times New Roman" pitchFamily="18" charset="0"/>
              </a:defRPr>
            </a:lvl1pPr>
            <a:lvl2pPr marL="1031875" algn="l" defTabSz="895350">
              <a:tabLst>
                <a:tab pos="455613" algn="r"/>
              </a:tabLst>
              <a:defRPr sz="2400">
                <a:solidFill>
                  <a:schemeClr val="tx1"/>
                </a:solidFill>
                <a:latin typeface="Times New Roman" pitchFamily="18" charset="0"/>
              </a:defRPr>
            </a:lvl2pPr>
            <a:lvl3pPr marL="1217613" algn="l" defTabSz="895350">
              <a:tabLst>
                <a:tab pos="455613" algn="r"/>
              </a:tabLst>
              <a:defRPr sz="2400">
                <a:solidFill>
                  <a:schemeClr val="tx1"/>
                </a:solidFill>
                <a:latin typeface="Times New Roman" pitchFamily="18" charset="0"/>
              </a:defRPr>
            </a:lvl3pPr>
            <a:lvl4pPr marL="1404938" algn="l" defTabSz="895350">
              <a:tabLst>
                <a:tab pos="455613" algn="r"/>
              </a:tabLst>
              <a:defRPr sz="2400">
                <a:solidFill>
                  <a:schemeClr val="tx1"/>
                </a:solidFill>
                <a:latin typeface="Times New Roman" pitchFamily="18" charset="0"/>
              </a:defRPr>
            </a:lvl4pPr>
            <a:lvl5pPr marL="1792288" algn="l" defTabSz="895350">
              <a:tabLst>
                <a:tab pos="455613" algn="r"/>
              </a:tabLst>
              <a:defRPr sz="2400">
                <a:solidFill>
                  <a:schemeClr val="tx1"/>
                </a:solidFill>
                <a:latin typeface="Times New Roman" pitchFamily="18" charset="0"/>
              </a:defRPr>
            </a:lvl5pPr>
            <a:lvl6pPr marL="2249488" defTabSz="895350" fontAlgn="base">
              <a:spcBef>
                <a:spcPct val="0"/>
              </a:spcBef>
              <a:spcAft>
                <a:spcPct val="0"/>
              </a:spcAft>
              <a:tabLst>
                <a:tab pos="455613" algn="r"/>
              </a:tabLst>
              <a:defRPr sz="2400">
                <a:solidFill>
                  <a:schemeClr val="tx1"/>
                </a:solidFill>
                <a:latin typeface="Times New Roman" pitchFamily="18" charset="0"/>
              </a:defRPr>
            </a:lvl6pPr>
            <a:lvl7pPr marL="2706688" defTabSz="895350" fontAlgn="base">
              <a:spcBef>
                <a:spcPct val="0"/>
              </a:spcBef>
              <a:spcAft>
                <a:spcPct val="0"/>
              </a:spcAft>
              <a:tabLst>
                <a:tab pos="455613" algn="r"/>
              </a:tabLst>
              <a:defRPr sz="2400">
                <a:solidFill>
                  <a:schemeClr val="tx1"/>
                </a:solidFill>
                <a:latin typeface="Times New Roman" pitchFamily="18" charset="0"/>
              </a:defRPr>
            </a:lvl7pPr>
            <a:lvl8pPr marL="3163888" defTabSz="895350" fontAlgn="base">
              <a:spcBef>
                <a:spcPct val="0"/>
              </a:spcBef>
              <a:spcAft>
                <a:spcPct val="0"/>
              </a:spcAft>
              <a:tabLst>
                <a:tab pos="455613" algn="r"/>
              </a:tabLst>
              <a:defRPr sz="2400">
                <a:solidFill>
                  <a:schemeClr val="tx1"/>
                </a:solidFill>
                <a:latin typeface="Times New Roman" pitchFamily="18" charset="0"/>
              </a:defRPr>
            </a:lvl8pPr>
            <a:lvl9pPr marL="3621088" defTabSz="895350" fontAlgn="base">
              <a:spcBef>
                <a:spcPct val="0"/>
              </a:spcBef>
              <a:spcAft>
                <a:spcPct val="0"/>
              </a:spcAft>
              <a:tabLst>
                <a:tab pos="455613" algn="r"/>
              </a:tabLst>
              <a:defRPr sz="2400">
                <a:solidFill>
                  <a:schemeClr val="tx1"/>
                </a:solidFill>
                <a:latin typeface="Times New Roman" pitchFamily="18" charset="0"/>
              </a:defRPr>
            </a:lvl9pPr>
          </a:lstStyle>
          <a:p>
            <a:pPr>
              <a:lnSpc>
                <a:spcPct val="100000"/>
              </a:lnSpc>
              <a:buSzTx/>
              <a:defRPr/>
            </a:pPr>
            <a:r>
              <a:rPr lang="de-DE" sz="1000" smtClean="0">
                <a:latin typeface="Arial" charset="0"/>
              </a:rPr>
              <a:t>	1	Footnote</a:t>
            </a:r>
          </a:p>
          <a:p>
            <a:pPr>
              <a:lnSpc>
                <a:spcPct val="100000"/>
              </a:lnSpc>
              <a:buSzTx/>
              <a:defRPr/>
            </a:pPr>
            <a:r>
              <a:rPr lang="de-DE" sz="1000" smtClean="0">
                <a:latin typeface="Arial" charset="0"/>
              </a:rPr>
              <a:t>	2	Footnote</a:t>
            </a:r>
          </a:p>
          <a:p>
            <a:pPr>
              <a:lnSpc>
                <a:spcPct val="100000"/>
              </a:lnSpc>
              <a:buSzTx/>
              <a:defRPr/>
            </a:pPr>
            <a:r>
              <a:rPr lang="de-DE" sz="1000" smtClean="0">
                <a:latin typeface="Arial" charset="0"/>
              </a:rPr>
              <a:t>	3	Footnote</a:t>
            </a:r>
          </a:p>
          <a:p>
            <a:pPr>
              <a:lnSpc>
                <a:spcPct val="100000"/>
              </a:lnSpc>
              <a:buSzTx/>
              <a:defRPr/>
            </a:pPr>
            <a:r>
              <a:rPr lang="de-DE" sz="1000" smtClean="0">
                <a:latin typeface="Arial" charset="0"/>
              </a:rPr>
              <a:t>	4	Footnote</a:t>
            </a:r>
          </a:p>
          <a:p>
            <a:pPr>
              <a:lnSpc>
                <a:spcPct val="100000"/>
              </a:lnSpc>
              <a:buSzTx/>
              <a:defRPr/>
            </a:pPr>
            <a:r>
              <a:rPr lang="de-DE" sz="1000" smtClean="0">
                <a:latin typeface="Arial" charset="0"/>
              </a:rPr>
              <a:t>	5	Footnote</a:t>
            </a:r>
          </a:p>
          <a:p>
            <a:pPr>
              <a:lnSpc>
                <a:spcPct val="100000"/>
              </a:lnSpc>
              <a:spcBef>
                <a:spcPct val="20000"/>
              </a:spcBef>
              <a:buSzTx/>
              <a:defRPr/>
            </a:pPr>
            <a:r>
              <a:rPr lang="de-DE" sz="1000" smtClean="0">
                <a:latin typeface="Arial" charset="0"/>
              </a:rPr>
              <a:t>	Quelle:	Team AOK</a:t>
            </a:r>
          </a:p>
        </p:txBody>
      </p:sp>
      <p:sp>
        <p:nvSpPr>
          <p:cNvPr id="1028" name="Rectangle 46"/>
          <p:cNvSpPr>
            <a:spLocks noGrp="1" noChangeArrowheads="1"/>
          </p:cNvSpPr>
          <p:nvPr>
            <p:ph type="body" idx="1"/>
            <p:custDataLst>
              <p:tags r:id="rId18"/>
            </p:custDataLst>
          </p:nvPr>
        </p:nvSpPr>
        <p:spPr bwMode="auto">
          <a:xfrm>
            <a:off x="119063" y="1238250"/>
            <a:ext cx="8612187" cy="46958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p:txBody>
      </p:sp>
      <p:sp>
        <p:nvSpPr>
          <p:cNvPr id="4" name="Working Draft" hidden="1"/>
          <p:cNvSpPr txBox="1">
            <a:spLocks noChangeArrowheads="1"/>
          </p:cNvSpPr>
          <p:nvPr>
            <p:custDataLst>
              <p:tags r:id="rId19"/>
            </p:custDataLst>
          </p:nvPr>
        </p:nvSpPr>
        <p:spPr bwMode="auto">
          <a:xfrm rot="5400000">
            <a:off x="8001794" y="2704307"/>
            <a:ext cx="1779587"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0000"/>
              </a:lnSpc>
              <a:spcBef>
                <a:spcPct val="0"/>
              </a:spcBef>
              <a:spcAft>
                <a:spcPct val="0"/>
              </a:spcAft>
              <a:buSzPct val="120000"/>
              <a:defRPr>
                <a:solidFill>
                  <a:schemeClr val="tx1"/>
                </a:solidFill>
                <a:latin typeface="Arial" charset="0"/>
              </a:defRPr>
            </a:lvl6pPr>
            <a:lvl7pPr marL="2971800" indent="-228600" algn="ctr" eaLnBrk="0" fontAlgn="base" hangingPunct="0">
              <a:lnSpc>
                <a:spcPct val="90000"/>
              </a:lnSpc>
              <a:spcBef>
                <a:spcPct val="0"/>
              </a:spcBef>
              <a:spcAft>
                <a:spcPct val="0"/>
              </a:spcAft>
              <a:buSzPct val="120000"/>
              <a:defRPr>
                <a:solidFill>
                  <a:schemeClr val="tx1"/>
                </a:solidFill>
                <a:latin typeface="Arial" charset="0"/>
              </a:defRPr>
            </a:lvl7pPr>
            <a:lvl8pPr marL="3429000" indent="-228600" algn="ctr" eaLnBrk="0" fontAlgn="base" hangingPunct="0">
              <a:lnSpc>
                <a:spcPct val="90000"/>
              </a:lnSpc>
              <a:spcBef>
                <a:spcPct val="0"/>
              </a:spcBef>
              <a:spcAft>
                <a:spcPct val="0"/>
              </a:spcAft>
              <a:buSzPct val="120000"/>
              <a:defRPr>
                <a:solidFill>
                  <a:schemeClr val="tx1"/>
                </a:solidFill>
                <a:latin typeface="Arial" charset="0"/>
              </a:defRPr>
            </a:lvl8pPr>
            <a:lvl9pPr marL="3886200" indent="-228600" algn="ctr" eaLnBrk="0" fontAlgn="base" hangingPunct="0">
              <a:lnSpc>
                <a:spcPct val="90000"/>
              </a:lnSpc>
              <a:spcBef>
                <a:spcPct val="0"/>
              </a:spcBef>
              <a:spcAft>
                <a:spcPct val="0"/>
              </a:spcAft>
              <a:buSzPct val="120000"/>
              <a:defRPr>
                <a:solidFill>
                  <a:schemeClr val="tx1"/>
                </a:solidFill>
                <a:latin typeface="Arial" charset="0"/>
              </a:defRPr>
            </a:lvl9pPr>
          </a:lstStyle>
          <a:p>
            <a:pPr algn="l" eaLnBrk="1" hangingPunct="1">
              <a:lnSpc>
                <a:spcPct val="100000"/>
              </a:lnSpc>
              <a:buSzTx/>
              <a:defRPr/>
            </a:pPr>
            <a:r>
              <a:rPr lang="en-GB" sz="600" smtClean="0"/>
              <a:t>Working Draft - Last Modified 03.11.2009 14:06:49</a:t>
            </a:r>
            <a:endParaRPr lang="de-DE" sz="600" smtClean="0"/>
          </a:p>
        </p:txBody>
      </p:sp>
      <p:sp>
        <p:nvSpPr>
          <p:cNvPr id="1030" name="Printed" hidden="1"/>
          <p:cNvSpPr txBox="1">
            <a:spLocks noChangeArrowheads="1"/>
          </p:cNvSpPr>
          <p:nvPr>
            <p:custDataLst>
              <p:tags r:id="rId20"/>
            </p:custDataLst>
          </p:nvPr>
        </p:nvSpPr>
        <p:spPr bwMode="auto">
          <a:xfrm rot="5400000">
            <a:off x="8390732" y="4214019"/>
            <a:ext cx="1001712"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0000"/>
              </a:lnSpc>
              <a:spcBef>
                <a:spcPct val="0"/>
              </a:spcBef>
              <a:spcAft>
                <a:spcPct val="0"/>
              </a:spcAft>
              <a:buSzPct val="120000"/>
              <a:defRPr>
                <a:solidFill>
                  <a:schemeClr val="tx1"/>
                </a:solidFill>
                <a:latin typeface="Arial" charset="0"/>
              </a:defRPr>
            </a:lvl6pPr>
            <a:lvl7pPr marL="2971800" indent="-228600" algn="ctr" eaLnBrk="0" fontAlgn="base" hangingPunct="0">
              <a:lnSpc>
                <a:spcPct val="90000"/>
              </a:lnSpc>
              <a:spcBef>
                <a:spcPct val="0"/>
              </a:spcBef>
              <a:spcAft>
                <a:spcPct val="0"/>
              </a:spcAft>
              <a:buSzPct val="120000"/>
              <a:defRPr>
                <a:solidFill>
                  <a:schemeClr val="tx1"/>
                </a:solidFill>
                <a:latin typeface="Arial" charset="0"/>
              </a:defRPr>
            </a:lvl7pPr>
            <a:lvl8pPr marL="3429000" indent="-228600" algn="ctr" eaLnBrk="0" fontAlgn="base" hangingPunct="0">
              <a:lnSpc>
                <a:spcPct val="90000"/>
              </a:lnSpc>
              <a:spcBef>
                <a:spcPct val="0"/>
              </a:spcBef>
              <a:spcAft>
                <a:spcPct val="0"/>
              </a:spcAft>
              <a:buSzPct val="120000"/>
              <a:defRPr>
                <a:solidFill>
                  <a:schemeClr val="tx1"/>
                </a:solidFill>
                <a:latin typeface="Arial" charset="0"/>
              </a:defRPr>
            </a:lvl8pPr>
            <a:lvl9pPr marL="3886200" indent="-228600" algn="ctr" eaLnBrk="0" fontAlgn="base" hangingPunct="0">
              <a:lnSpc>
                <a:spcPct val="90000"/>
              </a:lnSpc>
              <a:spcBef>
                <a:spcPct val="0"/>
              </a:spcBef>
              <a:spcAft>
                <a:spcPct val="0"/>
              </a:spcAft>
              <a:buSzPct val="120000"/>
              <a:defRPr>
                <a:solidFill>
                  <a:schemeClr val="tx1"/>
                </a:solidFill>
                <a:latin typeface="Arial" charset="0"/>
              </a:defRPr>
            </a:lvl9pPr>
          </a:lstStyle>
          <a:p>
            <a:pPr algn="l" eaLnBrk="1" hangingPunct="1">
              <a:lnSpc>
                <a:spcPct val="100000"/>
              </a:lnSpc>
              <a:buSzTx/>
              <a:defRPr/>
            </a:pPr>
            <a:r>
              <a:rPr lang="de-DE" sz="600" smtClean="0"/>
              <a:t>Printed 02.11.2009 18:33:54</a:t>
            </a:r>
          </a:p>
        </p:txBody>
      </p:sp>
      <p:pic>
        <p:nvPicPr>
          <p:cNvPr id="1031" name="Picture 41" descr="hintergrund-aok-nur-verlauf"/>
          <p:cNvPicPr>
            <a:picLocks noChangeAspect="1" noChangeArrowheads="1"/>
          </p:cNvPicPr>
          <p:nvPr>
            <p:custDataLst>
              <p:tags r:id="rId21"/>
            </p:custDataLst>
          </p:nvPr>
        </p:nvPicPr>
        <p:blipFill>
          <a:blip r:embed="rId49" cstate="print"/>
          <a:srcRect b="97223"/>
          <a:stretch>
            <a:fillRect/>
          </a:stretch>
        </p:blipFill>
        <p:spPr bwMode="auto">
          <a:xfrm>
            <a:off x="0" y="0"/>
            <a:ext cx="8961438" cy="65088"/>
          </a:xfrm>
          <a:prstGeom prst="rect">
            <a:avLst/>
          </a:prstGeom>
          <a:noFill/>
          <a:ln w="9525">
            <a:noFill/>
            <a:miter lim="800000"/>
            <a:headEnd/>
            <a:tailEnd/>
          </a:ln>
        </p:spPr>
      </p:pic>
      <p:sp>
        <p:nvSpPr>
          <p:cNvPr id="1032" name="Rectangle 55"/>
          <p:cNvSpPr>
            <a:spLocks noGrp="1" noChangeArrowheads="1"/>
          </p:cNvSpPr>
          <p:nvPr>
            <p:ph type="title"/>
            <p:custDataLst>
              <p:tags r:id="rId22"/>
            </p:custDataLst>
          </p:nvPr>
        </p:nvSpPr>
        <p:spPr bwMode="auto">
          <a:xfrm>
            <a:off x="119063" y="173038"/>
            <a:ext cx="8612187" cy="369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de-DE" smtClean="0"/>
              <a:t>Click to edit Master title style</a:t>
            </a:r>
          </a:p>
        </p:txBody>
      </p:sp>
      <p:sp>
        <p:nvSpPr>
          <p:cNvPr id="1033" name="McK Title Numbering" hidden="1"/>
          <p:cNvSpPr>
            <a:spLocks noChangeArrowheads="1"/>
          </p:cNvSpPr>
          <p:nvPr>
            <p:custDataLst>
              <p:tags r:id="rId23"/>
            </p:custDataLst>
          </p:nvPr>
        </p:nvSpPr>
        <p:spPr bwMode="auto">
          <a:xfrm>
            <a:off x="119063" y="866775"/>
            <a:ext cx="285750" cy="285750"/>
          </a:xfrm>
          <a:prstGeom prst="ellipse">
            <a:avLst/>
          </a:prstGeom>
          <a:solidFill>
            <a:schemeClr val="accent1"/>
          </a:solidFill>
          <a:ln w="9525">
            <a:solidFill>
              <a:schemeClr val="tx1"/>
            </a:solidFill>
            <a:round/>
            <a:headEnd/>
            <a:tailEnd/>
          </a:ln>
          <a:effectLst/>
        </p:spPr>
        <p:txBody>
          <a:bodyPr wrap="none" lIns="91432" tIns="45716" rIns="91432" bIns="45716" anchor="ctr"/>
          <a:lstStyle/>
          <a:p>
            <a:pPr>
              <a:lnSpc>
                <a:spcPct val="100000"/>
              </a:lnSpc>
              <a:buSzTx/>
            </a:pPr>
            <a:r>
              <a:rPr lang="de-DE" sz="1600" b="1"/>
              <a:t>1</a:t>
            </a:r>
          </a:p>
        </p:txBody>
      </p:sp>
      <p:grpSp>
        <p:nvGrpSpPr>
          <p:cNvPr id="1034" name="McK Legend Boxes" hidden="1"/>
          <p:cNvGrpSpPr>
            <a:grpSpLocks/>
          </p:cNvGrpSpPr>
          <p:nvPr>
            <p:custDataLst>
              <p:tags r:id="rId24"/>
            </p:custDataLst>
          </p:nvPr>
        </p:nvGrpSpPr>
        <p:grpSpPr bwMode="auto">
          <a:xfrm>
            <a:off x="7913688" y="931863"/>
            <a:ext cx="830262" cy="996950"/>
            <a:chOff x="4985" y="755"/>
            <a:chExt cx="523" cy="628"/>
          </a:xfrm>
        </p:grpSpPr>
        <p:sp>
          <p:nvSpPr>
            <p:cNvPr id="1070" name="LegendRectangle1" hidden="1"/>
            <p:cNvSpPr>
              <a:spLocks noChangeArrowheads="1"/>
            </p:cNvSpPr>
            <p:nvPr/>
          </p:nvSpPr>
          <p:spPr bwMode="auto">
            <a:xfrm>
              <a:off x="4985" y="763"/>
              <a:ext cx="135" cy="101"/>
            </a:xfrm>
            <a:prstGeom prst="rect">
              <a:avLst/>
            </a:prstGeom>
            <a:solidFill>
              <a:schemeClr val="accent1"/>
            </a:solidFill>
            <a:ln w="9525">
              <a:solidFill>
                <a:schemeClr val="tx1"/>
              </a:solidFill>
              <a:miter lim="800000"/>
              <a:headEnd/>
              <a:tailEnd/>
            </a:ln>
            <a:effectLst/>
          </p:spPr>
          <p:txBody>
            <a:bodyPr lIns="0" tIns="0" rIns="0" bIns="0"/>
            <a:lstStyle/>
            <a:p>
              <a:endParaRPr lang="de-DE"/>
            </a:p>
          </p:txBody>
        </p:sp>
        <p:sp>
          <p:nvSpPr>
            <p:cNvPr id="1071" name="LegendRectangle2" hidden="1"/>
            <p:cNvSpPr>
              <a:spLocks noChangeArrowheads="1"/>
            </p:cNvSpPr>
            <p:nvPr/>
          </p:nvSpPr>
          <p:spPr bwMode="auto">
            <a:xfrm>
              <a:off x="4985" y="932"/>
              <a:ext cx="135" cy="101"/>
            </a:xfrm>
            <a:prstGeom prst="rect">
              <a:avLst/>
            </a:prstGeom>
            <a:solidFill>
              <a:schemeClr val="accent2"/>
            </a:solidFill>
            <a:ln w="9525">
              <a:solidFill>
                <a:schemeClr val="tx1"/>
              </a:solidFill>
              <a:miter lim="800000"/>
              <a:headEnd/>
              <a:tailEnd/>
            </a:ln>
            <a:effectLst/>
          </p:spPr>
          <p:txBody>
            <a:bodyPr lIns="0" tIns="0" rIns="0" bIns="0"/>
            <a:lstStyle/>
            <a:p>
              <a:endParaRPr lang="de-DE"/>
            </a:p>
          </p:txBody>
        </p:sp>
        <p:sp>
          <p:nvSpPr>
            <p:cNvPr id="1072" name="LegendRectangle3" hidden="1"/>
            <p:cNvSpPr>
              <a:spLocks noChangeArrowheads="1"/>
            </p:cNvSpPr>
            <p:nvPr/>
          </p:nvSpPr>
          <p:spPr bwMode="auto">
            <a:xfrm>
              <a:off x="4985" y="1107"/>
              <a:ext cx="135" cy="101"/>
            </a:xfrm>
            <a:prstGeom prst="rect">
              <a:avLst/>
            </a:prstGeom>
            <a:solidFill>
              <a:schemeClr val="hlink"/>
            </a:solidFill>
            <a:ln w="9525">
              <a:solidFill>
                <a:schemeClr val="tx1"/>
              </a:solidFill>
              <a:miter lim="800000"/>
              <a:headEnd/>
              <a:tailEnd/>
            </a:ln>
            <a:effectLst/>
          </p:spPr>
          <p:txBody>
            <a:bodyPr lIns="0" tIns="0" rIns="0" bIns="0"/>
            <a:lstStyle/>
            <a:p>
              <a:endParaRPr lang="de-DE"/>
            </a:p>
          </p:txBody>
        </p:sp>
        <p:sp>
          <p:nvSpPr>
            <p:cNvPr id="1073" name="LegendRectangle4" hidden="1"/>
            <p:cNvSpPr>
              <a:spLocks noChangeArrowheads="1"/>
            </p:cNvSpPr>
            <p:nvPr/>
          </p:nvSpPr>
          <p:spPr bwMode="auto">
            <a:xfrm>
              <a:off x="4985" y="1276"/>
              <a:ext cx="135" cy="101"/>
            </a:xfrm>
            <a:prstGeom prst="rect">
              <a:avLst/>
            </a:prstGeom>
            <a:solidFill>
              <a:schemeClr val="folHlink"/>
            </a:solidFill>
            <a:ln w="9525">
              <a:solidFill>
                <a:schemeClr val="tx1"/>
              </a:solidFill>
              <a:miter lim="800000"/>
              <a:headEnd/>
              <a:tailEnd/>
            </a:ln>
            <a:effectLst/>
          </p:spPr>
          <p:txBody>
            <a:bodyPr lIns="0" tIns="0" rIns="0" bIns="0"/>
            <a:lstStyle/>
            <a:p>
              <a:endParaRPr lang="de-DE"/>
            </a:p>
          </p:txBody>
        </p:sp>
        <p:sp>
          <p:nvSpPr>
            <p:cNvPr id="1074" name="Rectangle 119" hidden="1"/>
            <p:cNvSpPr>
              <a:spLocks noChangeArrowheads="1"/>
            </p:cNvSpPr>
            <p:nvPr/>
          </p:nvSpPr>
          <p:spPr bwMode="auto">
            <a:xfrm>
              <a:off x="5187" y="755"/>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75" name="Rectangle 121" hidden="1"/>
            <p:cNvSpPr>
              <a:spLocks noChangeArrowheads="1"/>
            </p:cNvSpPr>
            <p:nvPr/>
          </p:nvSpPr>
          <p:spPr bwMode="auto">
            <a:xfrm>
              <a:off x="5187" y="925"/>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76" name="Rectangle 122" hidden="1"/>
            <p:cNvSpPr>
              <a:spLocks noChangeArrowheads="1"/>
            </p:cNvSpPr>
            <p:nvPr/>
          </p:nvSpPr>
          <p:spPr bwMode="auto">
            <a:xfrm>
              <a:off x="5187" y="1096"/>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77" name="Rectangle 123" hidden="1"/>
            <p:cNvSpPr>
              <a:spLocks noChangeArrowheads="1"/>
            </p:cNvSpPr>
            <p:nvPr/>
          </p:nvSpPr>
          <p:spPr bwMode="auto">
            <a:xfrm>
              <a:off x="5187" y="1267"/>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grpSp>
      <p:grpSp>
        <p:nvGrpSpPr>
          <p:cNvPr id="1035" name="McK Legend Lines" hidden="1"/>
          <p:cNvGrpSpPr>
            <a:grpSpLocks/>
          </p:cNvGrpSpPr>
          <p:nvPr>
            <p:custDataLst>
              <p:tags r:id="rId25"/>
            </p:custDataLst>
          </p:nvPr>
        </p:nvGrpSpPr>
        <p:grpSpPr bwMode="auto">
          <a:xfrm>
            <a:off x="7672388" y="931863"/>
            <a:ext cx="1071562" cy="723900"/>
            <a:chOff x="4833" y="587"/>
            <a:chExt cx="675" cy="456"/>
          </a:xfrm>
        </p:grpSpPr>
        <p:sp>
          <p:nvSpPr>
            <p:cNvPr id="1064" name="LineLegend1" hidden="1"/>
            <p:cNvSpPr>
              <a:spLocks noChangeShapeType="1"/>
            </p:cNvSpPr>
            <p:nvPr/>
          </p:nvSpPr>
          <p:spPr bwMode="auto">
            <a:xfrm>
              <a:off x="4833" y="645"/>
              <a:ext cx="288" cy="0"/>
            </a:xfrm>
            <a:prstGeom prst="line">
              <a:avLst/>
            </a:prstGeom>
            <a:noFill/>
            <a:ln w="28575">
              <a:solidFill>
                <a:schemeClr val="tx1"/>
              </a:solidFill>
              <a:round/>
              <a:headEnd/>
              <a:tailEnd/>
            </a:ln>
            <a:effectLst/>
          </p:spPr>
          <p:txBody>
            <a:bodyPr/>
            <a:lstStyle/>
            <a:p>
              <a:endParaRPr lang="de-DE"/>
            </a:p>
          </p:txBody>
        </p:sp>
        <p:sp>
          <p:nvSpPr>
            <p:cNvPr id="1065" name="LineLegend2" hidden="1"/>
            <p:cNvSpPr>
              <a:spLocks noChangeShapeType="1"/>
            </p:cNvSpPr>
            <p:nvPr/>
          </p:nvSpPr>
          <p:spPr bwMode="auto">
            <a:xfrm>
              <a:off x="4833" y="812"/>
              <a:ext cx="288" cy="0"/>
            </a:xfrm>
            <a:prstGeom prst="line">
              <a:avLst/>
            </a:prstGeom>
            <a:noFill/>
            <a:ln w="28575">
              <a:solidFill>
                <a:schemeClr val="tx1"/>
              </a:solidFill>
              <a:prstDash val="dash"/>
              <a:round/>
              <a:headEnd/>
              <a:tailEnd/>
            </a:ln>
            <a:effectLst/>
          </p:spPr>
          <p:txBody>
            <a:bodyPr/>
            <a:lstStyle/>
            <a:p>
              <a:endParaRPr lang="de-DE"/>
            </a:p>
          </p:txBody>
        </p:sp>
        <p:sp>
          <p:nvSpPr>
            <p:cNvPr id="1066" name="LineLegend3" hidden="1"/>
            <p:cNvSpPr>
              <a:spLocks noChangeShapeType="1"/>
            </p:cNvSpPr>
            <p:nvPr/>
          </p:nvSpPr>
          <p:spPr bwMode="auto">
            <a:xfrm>
              <a:off x="4833" y="985"/>
              <a:ext cx="288" cy="0"/>
            </a:xfrm>
            <a:prstGeom prst="line">
              <a:avLst/>
            </a:prstGeom>
            <a:noFill/>
            <a:ln w="28575">
              <a:solidFill>
                <a:schemeClr val="tx1"/>
              </a:solidFill>
              <a:prstDash val="sysDot"/>
              <a:round/>
              <a:headEnd/>
              <a:tailEnd/>
            </a:ln>
            <a:effectLst/>
          </p:spPr>
          <p:txBody>
            <a:bodyPr/>
            <a:lstStyle/>
            <a:p>
              <a:endParaRPr lang="de-DE"/>
            </a:p>
          </p:txBody>
        </p:sp>
        <p:sp>
          <p:nvSpPr>
            <p:cNvPr id="1067" name="Rectangle 131" hidden="1"/>
            <p:cNvSpPr>
              <a:spLocks noChangeArrowheads="1"/>
            </p:cNvSpPr>
            <p:nvPr/>
          </p:nvSpPr>
          <p:spPr bwMode="auto">
            <a:xfrm>
              <a:off x="5187" y="587"/>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68" name="Rectangle 132" hidden="1"/>
            <p:cNvSpPr>
              <a:spLocks noChangeArrowheads="1"/>
            </p:cNvSpPr>
            <p:nvPr/>
          </p:nvSpPr>
          <p:spPr bwMode="auto">
            <a:xfrm>
              <a:off x="5187" y="927"/>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69" name="Rectangle 133" hidden="1"/>
            <p:cNvSpPr>
              <a:spLocks noChangeArrowheads="1"/>
            </p:cNvSpPr>
            <p:nvPr/>
          </p:nvSpPr>
          <p:spPr bwMode="auto">
            <a:xfrm>
              <a:off x="5187" y="757"/>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grpSp>
      <p:grpSp>
        <p:nvGrpSpPr>
          <p:cNvPr id="1036" name="McK Sticker" hidden="1"/>
          <p:cNvGrpSpPr>
            <a:grpSpLocks/>
          </p:cNvGrpSpPr>
          <p:nvPr>
            <p:custDataLst>
              <p:tags r:id="rId26"/>
            </p:custDataLst>
          </p:nvPr>
        </p:nvGrpSpPr>
        <p:grpSpPr bwMode="auto">
          <a:xfrm>
            <a:off x="8045450" y="931863"/>
            <a:ext cx="666750" cy="184150"/>
            <a:chOff x="5085" y="595"/>
            <a:chExt cx="420" cy="116"/>
          </a:xfrm>
        </p:grpSpPr>
        <p:sp>
          <p:nvSpPr>
            <p:cNvPr id="1061" name="AutoShape 139" hidden="1"/>
            <p:cNvSpPr>
              <a:spLocks noChangeArrowheads="1"/>
            </p:cNvSpPr>
            <p:nvPr userDrawn="1"/>
          </p:nvSpPr>
          <p:spPr bwMode="auto">
            <a:xfrm>
              <a:off x="5085" y="595"/>
              <a:ext cx="420" cy="116"/>
            </a:xfrm>
            <a:prstGeom prst="leftRightArrow">
              <a:avLst>
                <a:gd name="adj1" fmla="val 100000"/>
                <a:gd name="adj2" fmla="val 0"/>
              </a:avLst>
            </a:prstGeom>
            <a:noFill/>
            <a:ln w="9525">
              <a:noFill/>
              <a:miter lim="800000"/>
              <a:headEnd/>
              <a:tailEnd/>
            </a:ln>
            <a:effectLst/>
          </p:spPr>
          <p:txBody>
            <a:bodyPr wrap="none" lIns="0" tIns="0" rIns="0" bIns="0">
              <a:spAutoFit/>
            </a:bodyPr>
            <a:lstStyle/>
            <a:p>
              <a:pPr algn="r">
                <a:lnSpc>
                  <a:spcPct val="100000"/>
                </a:lnSpc>
                <a:buSzTx/>
              </a:pPr>
              <a:r>
                <a:rPr lang="de-DE" sz="1200"/>
                <a:t>STICKER</a:t>
              </a:r>
            </a:p>
          </p:txBody>
        </p:sp>
        <p:cxnSp>
          <p:nvCxnSpPr>
            <p:cNvPr id="1062" name="AutoShape 140" hidden="1"/>
            <p:cNvCxnSpPr>
              <a:cxnSpLocks noChangeShapeType="1"/>
              <a:stCxn id="1061" idx="2"/>
              <a:endCxn id="1061" idx="0"/>
            </p:cNvCxnSpPr>
            <p:nvPr userDrawn="1">
              <p:custDataLst>
                <p:tags r:id="rId46"/>
              </p:custDataLst>
            </p:nvPr>
          </p:nvCxnSpPr>
          <p:spPr bwMode="auto">
            <a:xfrm>
              <a:off x="5085" y="595"/>
              <a:ext cx="420" cy="0"/>
            </a:xfrm>
            <a:prstGeom prst="straightConnector1">
              <a:avLst/>
            </a:prstGeom>
            <a:noFill/>
            <a:ln w="9525">
              <a:solidFill>
                <a:schemeClr val="tx1"/>
              </a:solidFill>
              <a:round/>
              <a:headEnd/>
              <a:tailEnd/>
            </a:ln>
          </p:spPr>
        </p:cxnSp>
        <p:cxnSp>
          <p:nvCxnSpPr>
            <p:cNvPr id="1063" name="AutoShape 142" hidden="1"/>
            <p:cNvCxnSpPr>
              <a:cxnSpLocks noChangeShapeType="1"/>
              <a:stCxn id="1061" idx="4"/>
              <a:endCxn id="1061" idx="6"/>
            </p:cNvCxnSpPr>
            <p:nvPr userDrawn="1">
              <p:custDataLst>
                <p:tags r:id="rId47"/>
              </p:custDataLst>
            </p:nvPr>
          </p:nvCxnSpPr>
          <p:spPr bwMode="auto">
            <a:xfrm>
              <a:off x="5085" y="711"/>
              <a:ext cx="420" cy="0"/>
            </a:xfrm>
            <a:prstGeom prst="straightConnector1">
              <a:avLst/>
            </a:prstGeom>
            <a:noFill/>
            <a:ln w="9525">
              <a:solidFill>
                <a:schemeClr val="tx1"/>
              </a:solidFill>
              <a:round/>
              <a:headEnd/>
              <a:tailEnd/>
            </a:ln>
          </p:spPr>
        </p:cxnSp>
      </p:grpSp>
      <p:grpSp>
        <p:nvGrpSpPr>
          <p:cNvPr id="1037" name="McK Legend Moons" hidden="1"/>
          <p:cNvGrpSpPr>
            <a:grpSpLocks/>
          </p:cNvGrpSpPr>
          <p:nvPr>
            <p:custDataLst>
              <p:tags r:id="rId27"/>
            </p:custDataLst>
          </p:nvPr>
        </p:nvGrpSpPr>
        <p:grpSpPr bwMode="auto">
          <a:xfrm>
            <a:off x="7920038" y="903288"/>
            <a:ext cx="823912" cy="1304925"/>
            <a:chOff x="4989" y="570"/>
            <a:chExt cx="519" cy="822"/>
          </a:xfrm>
        </p:grpSpPr>
        <p:grpSp>
          <p:nvGrpSpPr>
            <p:cNvPr id="1041" name="MoonLegend1" hidden="1"/>
            <p:cNvGrpSpPr>
              <a:grpSpLocks noChangeAspect="1"/>
            </p:cNvGrpSpPr>
            <p:nvPr>
              <p:custDataLst>
                <p:tags r:id="rId31"/>
              </p:custDataLst>
            </p:nvPr>
          </p:nvGrpSpPr>
          <p:grpSpPr bwMode="auto">
            <a:xfrm>
              <a:off x="4989" y="570"/>
              <a:ext cx="132" cy="132"/>
              <a:chOff x="4533" y="183"/>
              <a:chExt cx="144" cy="144"/>
            </a:xfrm>
          </p:grpSpPr>
          <p:sp>
            <p:nvSpPr>
              <p:cNvPr id="1059" name="Oval 146" hidden="1"/>
              <p:cNvSpPr>
                <a:spLocks noChangeAspect="1" noChangeArrowheads="1"/>
              </p:cNvSpPr>
              <p:nvPr>
                <p:custDataLst>
                  <p:tags r:id="rId44"/>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endParaRPr lang="de-DE"/>
              </a:p>
            </p:txBody>
          </p:sp>
          <p:sp>
            <p:nvSpPr>
              <p:cNvPr id="1060" name="Arc 147" hidden="1"/>
              <p:cNvSpPr>
                <a:spLocks noChangeAspect="1"/>
              </p:cNvSpPr>
              <p:nvPr>
                <p:custDataLst>
                  <p:tags r:id="rId45"/>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a:effectLst/>
            </p:spPr>
            <p:txBody>
              <a:bodyPr wrap="none" anchor="ctr"/>
              <a:lstStyle/>
              <a:p>
                <a:endParaRPr lang="de-DE"/>
              </a:p>
            </p:txBody>
          </p:sp>
        </p:grpSp>
        <p:grpSp>
          <p:nvGrpSpPr>
            <p:cNvPr id="1042" name="MoonLegend2" hidden="1"/>
            <p:cNvGrpSpPr>
              <a:grpSpLocks noChangeAspect="1"/>
            </p:cNvGrpSpPr>
            <p:nvPr>
              <p:custDataLst>
                <p:tags r:id="rId32"/>
              </p:custDataLst>
            </p:nvPr>
          </p:nvGrpSpPr>
          <p:grpSpPr bwMode="auto">
            <a:xfrm>
              <a:off x="4989" y="742"/>
              <a:ext cx="132" cy="132"/>
              <a:chOff x="1694" y="2044"/>
              <a:chExt cx="160" cy="160"/>
            </a:xfrm>
          </p:grpSpPr>
          <p:sp>
            <p:nvSpPr>
              <p:cNvPr id="1057" name="Oval 149" hidden="1"/>
              <p:cNvSpPr>
                <a:spLocks noChangeAspect="1" noChangeArrowheads="1"/>
              </p:cNvSpPr>
              <p:nvPr>
                <p:custDataLst>
                  <p:tags r:id="rId42"/>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endParaRPr lang="de-DE"/>
              </a:p>
            </p:txBody>
          </p:sp>
          <p:sp>
            <p:nvSpPr>
              <p:cNvPr id="1058" name="Arc 150" hidden="1"/>
              <p:cNvSpPr>
                <a:spLocks noChangeAspect="1"/>
              </p:cNvSpPr>
              <p:nvPr>
                <p:custDataLst>
                  <p:tags r:id="rId43"/>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a:effectLst/>
            </p:spPr>
            <p:txBody>
              <a:bodyPr wrap="none" anchor="ctr"/>
              <a:lstStyle/>
              <a:p>
                <a:endParaRPr lang="de-DE"/>
              </a:p>
            </p:txBody>
          </p:sp>
        </p:grpSp>
        <p:grpSp>
          <p:nvGrpSpPr>
            <p:cNvPr id="1043" name="MoonLegend3" hidden="1"/>
            <p:cNvGrpSpPr>
              <a:grpSpLocks noChangeAspect="1"/>
            </p:cNvGrpSpPr>
            <p:nvPr>
              <p:custDataLst>
                <p:tags r:id="rId33"/>
              </p:custDataLst>
            </p:nvPr>
          </p:nvGrpSpPr>
          <p:grpSpPr bwMode="auto">
            <a:xfrm>
              <a:off x="4989" y="915"/>
              <a:ext cx="132" cy="132"/>
              <a:chOff x="4495" y="897"/>
              <a:chExt cx="160" cy="160"/>
            </a:xfrm>
          </p:grpSpPr>
          <p:sp>
            <p:nvSpPr>
              <p:cNvPr id="1055" name="Oval 152" hidden="1"/>
              <p:cNvSpPr>
                <a:spLocks noChangeAspect="1" noChangeArrowheads="1"/>
              </p:cNvSpPr>
              <p:nvPr>
                <p:custDataLst>
                  <p:tags r:id="rId40"/>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endParaRPr lang="de-DE"/>
              </a:p>
            </p:txBody>
          </p:sp>
          <p:sp>
            <p:nvSpPr>
              <p:cNvPr id="1056" name="Arc 153" hidden="1"/>
              <p:cNvSpPr>
                <a:spLocks noChangeAspect="1"/>
              </p:cNvSpPr>
              <p:nvPr>
                <p:custDataLst>
                  <p:tags r:id="rId41"/>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a:effectLst/>
            </p:spPr>
            <p:txBody>
              <a:bodyPr wrap="none" anchor="ctr"/>
              <a:lstStyle/>
              <a:p>
                <a:endParaRPr lang="de-DE"/>
              </a:p>
            </p:txBody>
          </p:sp>
        </p:grpSp>
        <p:grpSp>
          <p:nvGrpSpPr>
            <p:cNvPr id="1044" name="MoonLegend4" hidden="1"/>
            <p:cNvGrpSpPr>
              <a:grpSpLocks noChangeAspect="1"/>
            </p:cNvGrpSpPr>
            <p:nvPr>
              <p:custDataLst>
                <p:tags r:id="rId34"/>
              </p:custDataLst>
            </p:nvPr>
          </p:nvGrpSpPr>
          <p:grpSpPr bwMode="auto">
            <a:xfrm>
              <a:off x="4989" y="1087"/>
              <a:ext cx="132" cy="132"/>
              <a:chOff x="4495" y="1198"/>
              <a:chExt cx="160" cy="160"/>
            </a:xfrm>
          </p:grpSpPr>
          <p:sp>
            <p:nvSpPr>
              <p:cNvPr id="1053" name="Oval 155" hidden="1"/>
              <p:cNvSpPr>
                <a:spLocks noChangeAspect="1" noChangeArrowheads="1"/>
              </p:cNvSpPr>
              <p:nvPr>
                <p:custDataLst>
                  <p:tags r:id="rId38"/>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endParaRPr lang="de-DE"/>
              </a:p>
            </p:txBody>
          </p:sp>
          <p:sp>
            <p:nvSpPr>
              <p:cNvPr id="1054" name="Arc 156" hidden="1"/>
              <p:cNvSpPr>
                <a:spLocks noChangeAspect="1"/>
              </p:cNvSpPr>
              <p:nvPr>
                <p:custDataLst>
                  <p:tags r:id="rId39"/>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a:effectLst/>
            </p:spPr>
            <p:txBody>
              <a:bodyPr wrap="none" anchor="ctr"/>
              <a:lstStyle/>
              <a:p>
                <a:endParaRPr lang="de-DE"/>
              </a:p>
            </p:txBody>
          </p:sp>
        </p:grpSp>
        <p:grpSp>
          <p:nvGrpSpPr>
            <p:cNvPr id="1045" name="MoonLegend5" hidden="1"/>
            <p:cNvGrpSpPr>
              <a:grpSpLocks noChangeAspect="1"/>
            </p:cNvGrpSpPr>
            <p:nvPr>
              <p:custDataLst>
                <p:tags r:id="rId35"/>
              </p:custDataLst>
            </p:nvPr>
          </p:nvGrpSpPr>
          <p:grpSpPr bwMode="auto">
            <a:xfrm>
              <a:off x="4989" y="1260"/>
              <a:ext cx="132" cy="132"/>
              <a:chOff x="4495" y="1440"/>
              <a:chExt cx="160" cy="160"/>
            </a:xfrm>
          </p:grpSpPr>
          <p:sp>
            <p:nvSpPr>
              <p:cNvPr id="1051" name="Oval 158" hidden="1"/>
              <p:cNvSpPr>
                <a:spLocks noChangeAspect="1" noChangeArrowheads="1"/>
              </p:cNvSpPr>
              <p:nvPr>
                <p:custDataLst>
                  <p:tags r:id="rId36"/>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endParaRPr lang="de-DE"/>
              </a:p>
            </p:txBody>
          </p:sp>
          <p:sp>
            <p:nvSpPr>
              <p:cNvPr id="1052" name="Oval 159" hidden="1"/>
              <p:cNvSpPr>
                <a:spLocks noChangeAspect="1" noChangeArrowheads="1"/>
              </p:cNvSpPr>
              <p:nvPr>
                <p:custDataLst>
                  <p:tags r:id="rId37"/>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endParaRPr lang="de-DE"/>
              </a:p>
            </p:txBody>
          </p:sp>
        </p:grpSp>
        <p:sp>
          <p:nvSpPr>
            <p:cNvPr id="1046" name="Rectangle 160" hidden="1"/>
            <p:cNvSpPr>
              <a:spLocks noChangeArrowheads="1"/>
            </p:cNvSpPr>
            <p:nvPr/>
          </p:nvSpPr>
          <p:spPr bwMode="auto">
            <a:xfrm>
              <a:off x="5187" y="587"/>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47" name="Rectangle 161" hidden="1"/>
            <p:cNvSpPr>
              <a:spLocks noChangeArrowheads="1"/>
            </p:cNvSpPr>
            <p:nvPr/>
          </p:nvSpPr>
          <p:spPr bwMode="auto">
            <a:xfrm>
              <a:off x="5187" y="1269"/>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48" name="Rectangle 162" hidden="1"/>
            <p:cNvSpPr>
              <a:spLocks noChangeArrowheads="1"/>
            </p:cNvSpPr>
            <p:nvPr/>
          </p:nvSpPr>
          <p:spPr bwMode="auto">
            <a:xfrm>
              <a:off x="5187" y="1098"/>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49" name="Rectangle 163" hidden="1"/>
            <p:cNvSpPr>
              <a:spLocks noChangeArrowheads="1"/>
            </p:cNvSpPr>
            <p:nvPr/>
          </p:nvSpPr>
          <p:spPr bwMode="auto">
            <a:xfrm>
              <a:off x="5187" y="928"/>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sp>
          <p:nvSpPr>
            <p:cNvPr id="1050" name="Rectangle 164" hidden="1"/>
            <p:cNvSpPr>
              <a:spLocks noChangeArrowheads="1"/>
            </p:cNvSpPr>
            <p:nvPr/>
          </p:nvSpPr>
          <p:spPr bwMode="auto">
            <a:xfrm>
              <a:off x="5187" y="757"/>
              <a:ext cx="321" cy="116"/>
            </a:xfrm>
            <a:prstGeom prst="rect">
              <a:avLst/>
            </a:prstGeom>
            <a:noFill/>
            <a:ln w="9525">
              <a:noFill/>
              <a:miter lim="800000"/>
              <a:headEnd/>
              <a:tailEnd/>
            </a:ln>
            <a:effectLst/>
          </p:spPr>
          <p:txBody>
            <a:bodyPr wrap="none" lIns="0" tIns="0" rIns="0" bIns="0">
              <a:spAutoFit/>
            </a:bodyPr>
            <a:lstStyle/>
            <a:p>
              <a:pPr algn="l">
                <a:lnSpc>
                  <a:spcPct val="100000"/>
                </a:lnSpc>
                <a:buSzTx/>
              </a:pPr>
              <a:r>
                <a:rPr lang="de-DE" sz="1200"/>
                <a:t>Legend</a:t>
              </a:r>
            </a:p>
          </p:txBody>
        </p:sp>
      </p:grpSp>
      <p:sp>
        <p:nvSpPr>
          <p:cNvPr id="1038" name="Rectangle 4006"/>
          <p:cNvSpPr>
            <a:spLocks noChangeArrowheads="1"/>
          </p:cNvSpPr>
          <p:nvPr>
            <p:custDataLst>
              <p:tags r:id="rId28"/>
            </p:custDataLst>
          </p:nvPr>
        </p:nvSpPr>
        <p:spPr bwMode="auto">
          <a:xfrm>
            <a:off x="5951538" y="6143625"/>
            <a:ext cx="2895600" cy="381000"/>
          </a:xfrm>
          <a:prstGeom prst="rect">
            <a:avLst/>
          </a:prstGeom>
          <a:noFill/>
          <a:ln w="9525">
            <a:noFill/>
            <a:miter lim="800000"/>
            <a:headEnd/>
            <a:tailEnd/>
          </a:ln>
          <a:effectLst/>
        </p:spPr>
        <p:txBody>
          <a:bodyPr lIns="92067" tIns="46034" rIns="92067" bIns="46034"/>
          <a:lstStyle/>
          <a:p>
            <a:pPr algn="r">
              <a:lnSpc>
                <a:spcPct val="100000"/>
              </a:lnSpc>
              <a:buSzTx/>
            </a:pPr>
            <a:endParaRPr lang="de-DE" sz="900" dirty="0"/>
          </a:p>
          <a:p>
            <a:pPr algn="r">
              <a:lnSpc>
                <a:spcPct val="100000"/>
              </a:lnSpc>
              <a:buSzTx/>
            </a:pPr>
            <a:r>
              <a:rPr lang="de-DE" sz="900" dirty="0" err="1"/>
              <a:t>GeW</a:t>
            </a:r>
            <a:r>
              <a:rPr lang="de-DE" sz="900" i="1" dirty="0" err="1"/>
              <a:t>I</a:t>
            </a:r>
            <a:r>
              <a:rPr lang="de-DE" sz="900" dirty="0" err="1"/>
              <a:t>NO</a:t>
            </a:r>
            <a:r>
              <a:rPr lang="de-DE" sz="900" dirty="0"/>
              <a:t> </a:t>
            </a:r>
            <a:r>
              <a:rPr lang="de-DE" sz="900" dirty="0" smtClean="0"/>
              <a:t>2016</a:t>
            </a:r>
            <a:endParaRPr lang="de-DE" sz="900" dirty="0"/>
          </a:p>
          <a:p>
            <a:pPr algn="r">
              <a:lnSpc>
                <a:spcPct val="100000"/>
              </a:lnSpc>
              <a:buSzTx/>
            </a:pPr>
            <a:r>
              <a:rPr lang="de-DE" sz="900" dirty="0"/>
              <a:t>Seite: </a:t>
            </a:r>
            <a:fld id="{D525ACD1-78B6-4172-A194-7C3FF32F4A90}" type="slidenum">
              <a:rPr lang="de-DE" sz="900"/>
              <a:pPr algn="r">
                <a:lnSpc>
                  <a:spcPct val="100000"/>
                </a:lnSpc>
                <a:buSzTx/>
              </a:pPr>
              <a:t>‹Nr.›</a:t>
            </a:fld>
            <a:endParaRPr lang="de-DE" sz="900" dirty="0"/>
          </a:p>
        </p:txBody>
      </p:sp>
      <p:graphicFrame>
        <p:nvGraphicFramePr>
          <p:cNvPr id="1039" name="Object 4007"/>
          <p:cNvGraphicFramePr>
            <a:graphicFrameLocks noChangeAspect="1"/>
          </p:cNvGraphicFramePr>
          <p:nvPr>
            <p:custDataLst>
              <p:tags r:id="rId29"/>
            </p:custDataLst>
          </p:nvPr>
        </p:nvGraphicFramePr>
        <p:xfrm>
          <a:off x="0" y="5967413"/>
          <a:ext cx="741363" cy="752475"/>
        </p:xfrm>
        <a:graphic>
          <a:graphicData uri="http://schemas.openxmlformats.org/presentationml/2006/ole">
            <mc:AlternateContent xmlns:mc="http://schemas.openxmlformats.org/markup-compatibility/2006">
              <mc:Choice xmlns:v="urn:schemas-microsoft-com:vml" Requires="v">
                <p:oleObj spid="_x0000_s1725" name="Bitmap" r:id="rId50" imgW="4067743" imgH="4352381" progId="PBrush">
                  <p:embed/>
                </p:oleObj>
              </mc:Choice>
              <mc:Fallback>
                <p:oleObj name="Bitmap" r:id="rId50" imgW="4067743" imgH="4352381" progId="PBrush">
                  <p:embed/>
                  <p:pic>
                    <p:nvPicPr>
                      <p:cNvPr id="0" name="Object 400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0" y="5967413"/>
                        <a:ext cx="741363"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oleObj>
              </mc:Fallback>
            </mc:AlternateContent>
          </a:graphicData>
        </a:graphic>
      </p:graphicFrame>
      <p:graphicFrame>
        <p:nvGraphicFramePr>
          <p:cNvPr id="1040" name="Rectangle 53" hidden="1"/>
          <p:cNvGraphicFramePr>
            <a:graphicFrameLocks/>
          </p:cNvGraphicFramePr>
          <p:nvPr>
            <p:custDataLst>
              <p:tags r:id="rId30"/>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26" name="think-cell Slide" r:id="rId52" imgW="0" imgH="0" progId="">
                  <p:embed/>
                </p:oleObj>
              </mc:Choice>
              <mc:Fallback>
                <p:oleObj name="think-cell Slide" r:id="rId52" imgW="0" imgH="0" progId="">
                  <p:embed/>
                  <p:pic>
                    <p:nvPicPr>
                      <p:cNvPr id="0" name="Rectangle 5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399" r:id="rId1"/>
    <p:sldLayoutId id="2147486398" r:id="rId2"/>
    <p:sldLayoutId id="2147486397" r:id="rId3"/>
    <p:sldLayoutId id="2147486396" r:id="rId4"/>
    <p:sldLayoutId id="2147486395" r:id="rId5"/>
    <p:sldLayoutId id="2147486394" r:id="rId6"/>
    <p:sldLayoutId id="2147486393" r:id="rId7"/>
    <p:sldLayoutId id="2147486392" r:id="rId8"/>
    <p:sldLayoutId id="2147486391" r:id="rId9"/>
    <p:sldLayoutId id="2147486390" r:id="rId10"/>
    <p:sldLayoutId id="2147486389" r:id="rId11"/>
    <p:sldLayoutId id="2147486388" r:id="rId12"/>
    <p:sldLayoutId id="2147486414" r:id="rId13"/>
  </p:sldLayoutIdLst>
  <p:timing>
    <p:tnLst>
      <p:par>
        <p:cTn id="1" dur="indefinite" restart="never" nodeType="tmRoot"/>
      </p:par>
    </p:tnLst>
  </p:timing>
  <p:txStyles>
    <p:titleStyle>
      <a:lvl1pPr algn="l" defTabSz="893763" rtl="0" eaLnBrk="0" fontAlgn="base" hangingPunct="0">
        <a:spcBef>
          <a:spcPct val="0"/>
        </a:spcBef>
        <a:spcAft>
          <a:spcPct val="0"/>
        </a:spcAft>
        <a:tabLst>
          <a:tab pos="360363" algn="l"/>
        </a:tabLst>
        <a:defRPr sz="2400" b="1">
          <a:solidFill>
            <a:srgbClr val="329965"/>
          </a:solidFill>
          <a:latin typeface="+mj-lt"/>
          <a:ea typeface="+mj-ea"/>
          <a:cs typeface="+mj-cs"/>
        </a:defRPr>
      </a:lvl1pPr>
      <a:lvl2pPr algn="l" defTabSz="893763" rtl="0" eaLnBrk="0" fontAlgn="base" hangingPunct="0">
        <a:spcBef>
          <a:spcPct val="0"/>
        </a:spcBef>
        <a:spcAft>
          <a:spcPct val="0"/>
        </a:spcAft>
        <a:tabLst>
          <a:tab pos="360363" algn="l"/>
        </a:tabLst>
        <a:defRPr sz="2400" b="1">
          <a:solidFill>
            <a:srgbClr val="329965"/>
          </a:solidFill>
          <a:latin typeface="Arial" charset="0"/>
        </a:defRPr>
      </a:lvl2pPr>
      <a:lvl3pPr algn="l" defTabSz="893763" rtl="0" eaLnBrk="0" fontAlgn="base" hangingPunct="0">
        <a:spcBef>
          <a:spcPct val="0"/>
        </a:spcBef>
        <a:spcAft>
          <a:spcPct val="0"/>
        </a:spcAft>
        <a:tabLst>
          <a:tab pos="360363" algn="l"/>
        </a:tabLst>
        <a:defRPr sz="2400" b="1">
          <a:solidFill>
            <a:srgbClr val="329965"/>
          </a:solidFill>
          <a:latin typeface="Arial" charset="0"/>
        </a:defRPr>
      </a:lvl3pPr>
      <a:lvl4pPr algn="l" defTabSz="893763" rtl="0" eaLnBrk="0" fontAlgn="base" hangingPunct="0">
        <a:spcBef>
          <a:spcPct val="0"/>
        </a:spcBef>
        <a:spcAft>
          <a:spcPct val="0"/>
        </a:spcAft>
        <a:tabLst>
          <a:tab pos="360363" algn="l"/>
        </a:tabLst>
        <a:defRPr sz="2400" b="1">
          <a:solidFill>
            <a:srgbClr val="329965"/>
          </a:solidFill>
          <a:latin typeface="Arial" charset="0"/>
        </a:defRPr>
      </a:lvl4pPr>
      <a:lvl5pPr algn="l" defTabSz="893763" rtl="0" eaLnBrk="0" fontAlgn="base" hangingPunct="0">
        <a:spcBef>
          <a:spcPct val="0"/>
        </a:spcBef>
        <a:spcAft>
          <a:spcPct val="0"/>
        </a:spcAft>
        <a:tabLst>
          <a:tab pos="360363" algn="l"/>
        </a:tabLst>
        <a:defRPr sz="2400" b="1">
          <a:solidFill>
            <a:srgbClr val="329965"/>
          </a:solidFill>
          <a:latin typeface="Arial" charset="0"/>
        </a:defRPr>
      </a:lvl5pPr>
      <a:lvl6pPr marL="457157" algn="l" defTabSz="895266" rtl="0" fontAlgn="base">
        <a:spcBef>
          <a:spcPct val="0"/>
        </a:spcBef>
        <a:spcAft>
          <a:spcPct val="0"/>
        </a:spcAft>
        <a:tabLst>
          <a:tab pos="361916" algn="l"/>
        </a:tabLst>
        <a:defRPr sz="1900" b="1">
          <a:solidFill>
            <a:schemeClr val="folHlink"/>
          </a:solidFill>
          <a:latin typeface="Arial" charset="0"/>
        </a:defRPr>
      </a:lvl6pPr>
      <a:lvl7pPr marL="914314" algn="l" defTabSz="895266" rtl="0" fontAlgn="base">
        <a:spcBef>
          <a:spcPct val="0"/>
        </a:spcBef>
        <a:spcAft>
          <a:spcPct val="0"/>
        </a:spcAft>
        <a:tabLst>
          <a:tab pos="361916" algn="l"/>
        </a:tabLst>
        <a:defRPr sz="1900" b="1">
          <a:solidFill>
            <a:schemeClr val="folHlink"/>
          </a:solidFill>
          <a:latin typeface="Arial" charset="0"/>
        </a:defRPr>
      </a:lvl7pPr>
      <a:lvl8pPr marL="1371472" algn="l" defTabSz="895266" rtl="0" fontAlgn="base">
        <a:spcBef>
          <a:spcPct val="0"/>
        </a:spcBef>
        <a:spcAft>
          <a:spcPct val="0"/>
        </a:spcAft>
        <a:tabLst>
          <a:tab pos="361916" algn="l"/>
        </a:tabLst>
        <a:defRPr sz="1900" b="1">
          <a:solidFill>
            <a:schemeClr val="folHlink"/>
          </a:solidFill>
          <a:latin typeface="Arial" charset="0"/>
        </a:defRPr>
      </a:lvl8pPr>
      <a:lvl9pPr marL="1828628" algn="l" defTabSz="895266" rtl="0" fontAlgn="base">
        <a:spcBef>
          <a:spcPct val="0"/>
        </a:spcBef>
        <a:spcAft>
          <a:spcPct val="0"/>
        </a:spcAft>
        <a:tabLst>
          <a:tab pos="361916" algn="l"/>
        </a:tabLst>
        <a:defRPr sz="1900" b="1">
          <a:solidFill>
            <a:schemeClr val="folHlink"/>
          </a:solidFill>
          <a:latin typeface="Arial" charset="0"/>
        </a:defRPr>
      </a:lvl9pPr>
    </p:titleStyle>
    <p:bodyStyle>
      <a:lvl1pPr marL="273050" indent="-273050" algn="l" defTabSz="893763" rtl="0" eaLnBrk="0" fontAlgn="base" hangingPunct="0">
        <a:spcBef>
          <a:spcPct val="0"/>
        </a:spcBef>
        <a:spcAft>
          <a:spcPct val="0"/>
        </a:spcAft>
        <a:buSzPct val="100000"/>
        <a:buBlip>
          <a:blip r:embed="rId53"/>
        </a:buBlip>
        <a:defRPr sz="2000">
          <a:solidFill>
            <a:srgbClr val="595959"/>
          </a:solidFill>
          <a:latin typeface="+mn-lt"/>
          <a:ea typeface="+mn-ea"/>
          <a:cs typeface="+mn-cs"/>
        </a:defRPr>
      </a:lvl1pPr>
      <a:lvl2pPr marL="534988" indent="-261938" algn="l" defTabSz="893763" rtl="0" eaLnBrk="0" fontAlgn="base" hangingPunct="0">
        <a:spcBef>
          <a:spcPct val="0"/>
        </a:spcBef>
        <a:spcAft>
          <a:spcPct val="0"/>
        </a:spcAft>
        <a:buSzPct val="100000"/>
        <a:buBlip>
          <a:blip r:embed="rId53"/>
        </a:buBlip>
        <a:defRPr>
          <a:solidFill>
            <a:srgbClr val="595959"/>
          </a:solidFill>
          <a:latin typeface="+mn-lt"/>
        </a:defRPr>
      </a:lvl2pPr>
      <a:lvl3pPr marL="719138" indent="-184150" algn="l" defTabSz="893763" rtl="0" eaLnBrk="0" fontAlgn="base" hangingPunct="0">
        <a:spcBef>
          <a:spcPct val="0"/>
        </a:spcBef>
        <a:spcAft>
          <a:spcPct val="0"/>
        </a:spcAft>
        <a:buClr>
          <a:srgbClr val="51AC32"/>
        </a:buClr>
        <a:buSzPct val="120000"/>
        <a:buFont typeface="Arial" charset="0"/>
        <a:buChar char="•"/>
        <a:defRPr>
          <a:solidFill>
            <a:srgbClr val="595959"/>
          </a:solidFill>
          <a:latin typeface="+mn-lt"/>
        </a:defRPr>
      </a:lvl3pPr>
      <a:lvl4pPr marL="430213" indent="-133350" algn="l" defTabSz="893763" rtl="0" eaLnBrk="0" fontAlgn="base" hangingPunct="0">
        <a:spcBef>
          <a:spcPct val="0"/>
        </a:spcBef>
        <a:spcAft>
          <a:spcPct val="0"/>
        </a:spcAft>
        <a:buSzPct val="89000"/>
        <a:buChar char="•"/>
        <a:defRPr>
          <a:solidFill>
            <a:schemeClr val="tx1"/>
          </a:solidFill>
          <a:latin typeface="+mn-lt"/>
        </a:defRPr>
      </a:lvl4pPr>
      <a:lvl5pPr marL="581025" indent="-147638" algn="l" defTabSz="893763" rtl="0" eaLnBrk="0" fontAlgn="base" hangingPunct="0">
        <a:spcBef>
          <a:spcPct val="0"/>
        </a:spcBef>
        <a:spcAft>
          <a:spcPct val="0"/>
        </a:spcAft>
        <a:buSzPct val="75000"/>
        <a:buChar char="–"/>
        <a:defRPr>
          <a:solidFill>
            <a:schemeClr val="tx1"/>
          </a:solidFill>
          <a:latin typeface="+mn-lt"/>
        </a:defRPr>
      </a:lvl5pPr>
      <a:lvl6pPr marL="1039715" indent="-149211" algn="l" defTabSz="895266" rtl="0" fontAlgn="base">
        <a:spcBef>
          <a:spcPct val="0"/>
        </a:spcBef>
        <a:spcAft>
          <a:spcPct val="0"/>
        </a:spcAft>
        <a:buSzPct val="75000"/>
        <a:buChar char="–"/>
        <a:defRPr sz="1600">
          <a:solidFill>
            <a:schemeClr val="tx1"/>
          </a:solidFill>
          <a:latin typeface="+mn-lt"/>
        </a:defRPr>
      </a:lvl6pPr>
      <a:lvl7pPr marL="1496873" indent="-149211" algn="l" defTabSz="895266" rtl="0" fontAlgn="base">
        <a:spcBef>
          <a:spcPct val="0"/>
        </a:spcBef>
        <a:spcAft>
          <a:spcPct val="0"/>
        </a:spcAft>
        <a:buSzPct val="75000"/>
        <a:buChar char="–"/>
        <a:defRPr sz="1600">
          <a:solidFill>
            <a:schemeClr val="tx1"/>
          </a:solidFill>
          <a:latin typeface="+mn-lt"/>
        </a:defRPr>
      </a:lvl7pPr>
      <a:lvl8pPr marL="1954029" indent="-149211" algn="l" defTabSz="895266" rtl="0" fontAlgn="base">
        <a:spcBef>
          <a:spcPct val="0"/>
        </a:spcBef>
        <a:spcAft>
          <a:spcPct val="0"/>
        </a:spcAft>
        <a:buSzPct val="75000"/>
        <a:buChar char="–"/>
        <a:defRPr sz="1600">
          <a:solidFill>
            <a:schemeClr val="tx1"/>
          </a:solidFill>
          <a:latin typeface="+mn-lt"/>
        </a:defRPr>
      </a:lvl8pPr>
      <a:lvl9pPr marL="2411186" indent="-149211" algn="l" defTabSz="895266" rtl="0" fontAlgn="base">
        <a:spcBef>
          <a:spcPct val="0"/>
        </a:spcBef>
        <a:spcAft>
          <a:spcPct val="0"/>
        </a:spcAft>
        <a:buSzPct val="75000"/>
        <a:buChar char="–"/>
        <a:defRPr sz="1600">
          <a:solidFill>
            <a:schemeClr val="tx1"/>
          </a:solidFill>
          <a:latin typeface="+mn-lt"/>
        </a:defRPr>
      </a:lvl9pPr>
    </p:bodyStyle>
    <p:otherStyle>
      <a:defPPr>
        <a:defRPr lang="de-DE"/>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6"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hteck 19"/>
          <p:cNvSpPr/>
          <p:nvPr/>
        </p:nvSpPr>
        <p:spPr bwMode="gray">
          <a:xfrm>
            <a:off x="0" y="1455738"/>
            <a:ext cx="8961438" cy="5265737"/>
          </a:xfrm>
          <a:prstGeom prst="rect">
            <a:avLst/>
          </a:prstGeom>
          <a:gradFill>
            <a:gsLst>
              <a:gs pos="0">
                <a:schemeClr val="bg1"/>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19" name="Rechteck 18"/>
          <p:cNvSpPr/>
          <p:nvPr/>
        </p:nvSpPr>
        <p:spPr bwMode="gray">
          <a:xfrm>
            <a:off x="0" y="6394450"/>
            <a:ext cx="8961438" cy="21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2052" name="Titelplatzhalter 1"/>
          <p:cNvSpPr>
            <a:spLocks noGrp="1"/>
          </p:cNvSpPr>
          <p:nvPr>
            <p:ph type="title"/>
          </p:nvPr>
        </p:nvSpPr>
        <p:spPr bwMode="gray">
          <a:xfrm>
            <a:off x="387350" y="327025"/>
            <a:ext cx="6211888" cy="7048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Titelmasterformat durch Klicken bearbeiten</a:t>
            </a:r>
          </a:p>
        </p:txBody>
      </p:sp>
      <p:sp>
        <p:nvSpPr>
          <p:cNvPr id="3" name="Textplatzhalter 2"/>
          <p:cNvSpPr>
            <a:spLocks noGrp="1"/>
          </p:cNvSpPr>
          <p:nvPr>
            <p:ph type="body" idx="1"/>
            <p:custDataLst>
              <p:tags r:id="rId9"/>
            </p:custDataLst>
          </p:nvPr>
        </p:nvSpPr>
        <p:spPr bwMode="gray">
          <a:xfrm>
            <a:off x="387350" y="1455738"/>
            <a:ext cx="8186738" cy="4657725"/>
          </a:xfrm>
          <a:prstGeom prst="rect">
            <a:avLst/>
          </a:prstGeom>
        </p:spPr>
        <p:txBody>
          <a:bodyPr vert="horz" lIns="0" tIns="0" rIns="0" bIns="0" rtlCol="0" anchor="t" anchorCtr="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p>
          <a:p>
            <a:pPr lvl="7"/>
            <a:r>
              <a:rPr lang="de-DE" dirty="0" smtClean="0"/>
              <a:t>Achte Ebene</a:t>
            </a:r>
          </a:p>
          <a:p>
            <a:pPr lvl="8"/>
            <a:r>
              <a:rPr lang="de-DE" dirty="0" smtClean="0"/>
              <a:t>Neunte Ebene</a:t>
            </a:r>
            <a:endParaRPr lang="de-DE" dirty="0"/>
          </a:p>
        </p:txBody>
      </p:sp>
      <p:sp>
        <p:nvSpPr>
          <p:cNvPr id="5" name="Fußzeilenplatzhalter 4"/>
          <p:cNvSpPr>
            <a:spLocks noGrp="1"/>
          </p:cNvSpPr>
          <p:nvPr>
            <p:ph type="ftr" sz="quarter" idx="3"/>
          </p:nvPr>
        </p:nvSpPr>
        <p:spPr bwMode="gray">
          <a:xfrm>
            <a:off x="741363" y="6394450"/>
            <a:ext cx="7832725" cy="212725"/>
          </a:xfrm>
          <a:prstGeom prst="rect">
            <a:avLst/>
          </a:prstGeom>
        </p:spPr>
        <p:txBody>
          <a:bodyPr vert="horz" wrap="square" lIns="0" tIns="0" rIns="0" bIns="0" numCol="1" anchor="ctr" anchorCtr="0" compatLnSpc="1">
            <a:prstTxWarp prst="textNoShape">
              <a:avLst/>
            </a:prstTxWarp>
            <a:noAutofit/>
          </a:bodyPr>
          <a:lstStyle>
            <a:lvl1pPr algn="l" defTabSz="629992" hangingPunct="1">
              <a:lnSpc>
                <a:spcPct val="100000"/>
              </a:lnSpc>
              <a:buSzTx/>
              <a:defRPr sz="1000">
                <a:solidFill>
                  <a:srgbClr val="8C8C8C"/>
                </a:solidFill>
                <a:latin typeface="Franklin Gothic Book" pitchFamily="34" charset="0"/>
                <a:ea typeface="+mn-ea"/>
                <a:cs typeface="Arial" charset="0"/>
                <a:sym typeface="Helvetica Light" charset="0"/>
              </a:defRPr>
            </a:lvl1pPr>
          </a:lstStyle>
          <a:p>
            <a:pPr>
              <a:defRPr/>
            </a:pPr>
            <a:r>
              <a:rPr lang="de-DE"/>
              <a:t>Organisationsberatung BI</a:t>
            </a:r>
          </a:p>
        </p:txBody>
      </p:sp>
      <p:sp>
        <p:nvSpPr>
          <p:cNvPr id="6" name="Foliennummernplatzhalter 5"/>
          <p:cNvSpPr>
            <a:spLocks noGrp="1"/>
          </p:cNvSpPr>
          <p:nvPr>
            <p:ph type="sldNum" sz="quarter" idx="4"/>
          </p:nvPr>
        </p:nvSpPr>
        <p:spPr bwMode="gray">
          <a:xfrm>
            <a:off x="387350" y="6394450"/>
            <a:ext cx="212725" cy="212725"/>
          </a:xfrm>
          <a:prstGeom prst="rect">
            <a:avLst/>
          </a:prstGeom>
        </p:spPr>
        <p:txBody>
          <a:bodyPr vert="horz" lIns="0" tIns="0" rIns="0" bIns="0" rtlCol="0" anchor="ctr" anchorCtr="0">
            <a:noAutofit/>
          </a:bodyPr>
          <a:lstStyle>
            <a:lvl1pPr algn="l" defTabSz="629992" fontAlgn="auto" hangingPunct="1">
              <a:lnSpc>
                <a:spcPct val="100000"/>
              </a:lnSpc>
              <a:spcBef>
                <a:spcPts val="0"/>
              </a:spcBef>
              <a:spcAft>
                <a:spcPts val="0"/>
              </a:spcAft>
              <a:buSzTx/>
              <a:defRPr sz="1000" b="0">
                <a:solidFill>
                  <a:srgbClr val="8C8C8C"/>
                </a:solidFill>
                <a:latin typeface="Franklin Gothic Demi" pitchFamily="34" charset="0"/>
                <a:ea typeface="+mn-ea"/>
                <a:cs typeface="+mn-cs"/>
                <a:sym typeface="Helvetica Light" charset="0"/>
              </a:defRPr>
            </a:lvl1pPr>
          </a:lstStyle>
          <a:p>
            <a:pPr>
              <a:defRPr/>
            </a:pPr>
            <a:fld id="{46732E54-4CDC-4DAA-A649-0ABF0032BFDE}" type="slidenum">
              <a:rPr lang="de-DE"/>
              <a:pPr>
                <a:defRPr/>
              </a:pPr>
              <a:t>‹Nr.›</a:t>
            </a:fld>
            <a:endParaRPr lang="de-DE" dirty="0"/>
          </a:p>
        </p:txBody>
      </p:sp>
      <p:cxnSp>
        <p:nvCxnSpPr>
          <p:cNvPr id="11" name="Gerade Verbindung 10"/>
          <p:cNvCxnSpPr/>
          <p:nvPr/>
        </p:nvCxnSpPr>
        <p:spPr bwMode="gray">
          <a:xfrm rot="5400000">
            <a:off x="555625" y="6510338"/>
            <a:ext cx="889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bwMode="gray">
          <a:xfrm>
            <a:off x="387350" y="1103313"/>
            <a:ext cx="6281738" cy="52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17" name="Rechteck 16"/>
          <p:cNvSpPr/>
          <p:nvPr/>
        </p:nvSpPr>
        <p:spPr bwMode="gray">
          <a:xfrm>
            <a:off x="6669088" y="1103313"/>
            <a:ext cx="1905000" cy="523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defRPr/>
            </a:pPr>
            <a:endParaRPr lang="de-DE" sz="1200" dirty="0">
              <a:solidFill>
                <a:prstClr val="white"/>
              </a:solidFill>
              <a:sym typeface="Helvetica Light" charset="0"/>
            </a:endParaRPr>
          </a:p>
        </p:txBody>
      </p:sp>
      <p:pic>
        <p:nvPicPr>
          <p:cNvPr id="2059" name="Picture 4"/>
          <p:cNvPicPr>
            <a:picLocks noChangeAspect="1" noChangeArrowheads="1"/>
          </p:cNvPicPr>
          <p:nvPr/>
        </p:nvPicPr>
        <p:blipFill>
          <a:blip r:embed="rId11" cstate="print"/>
          <a:srcRect/>
          <a:stretch>
            <a:fillRect/>
          </a:stretch>
        </p:blipFill>
        <p:spPr bwMode="gray">
          <a:xfrm>
            <a:off x="6669088" y="625475"/>
            <a:ext cx="2081212" cy="406400"/>
          </a:xfrm>
          <a:prstGeom prst="rect">
            <a:avLst/>
          </a:prstGeom>
          <a:noFill/>
          <a:ln w="9525">
            <a:noFill/>
            <a:miter lim="800000"/>
            <a:headEnd/>
            <a:tailEnd/>
          </a:ln>
        </p:spPr>
      </p:pic>
      <p:sp>
        <p:nvSpPr>
          <p:cNvPr id="12" name="VCT_Marker_ID_12" hidden="1"/>
          <p:cNvSpPr/>
          <p:nvPr>
            <p:custDataLst>
              <p:tags r:id="rId10"/>
            </p:custDataLst>
          </p:nvPr>
        </p:nvSpPr>
        <p:spPr bwMode="gray">
          <a:xfrm>
            <a:off x="1244600" y="125413"/>
            <a:ext cx="125413" cy="1238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29992" fontAlgn="auto">
              <a:lnSpc>
                <a:spcPct val="100000"/>
              </a:lnSpc>
              <a:spcBef>
                <a:spcPts val="0"/>
              </a:spcBef>
              <a:spcAft>
                <a:spcPts val="0"/>
              </a:spcAft>
              <a:buSzTx/>
              <a:buFont typeface="Arial" pitchFamily="34" charset="0"/>
              <a:buNone/>
              <a:defRPr/>
            </a:pPr>
            <a:endParaRPr lang="de-DE" sz="1200" dirty="0">
              <a:solidFill>
                <a:srgbClr val="1C1C1C"/>
              </a:solidFill>
              <a:sym typeface="Helvetica Light" charset="0"/>
            </a:endParaRPr>
          </a:p>
        </p:txBody>
      </p:sp>
      <p:pic>
        <p:nvPicPr>
          <p:cNvPr id="2061" name="Picture 20" descr="http://www.pkv-private-krankenversicherung.net/wp-content/uploads/aok.jpg"/>
          <p:cNvPicPr>
            <a:picLocks noChangeAspect="1" noChangeArrowheads="1"/>
          </p:cNvPicPr>
          <p:nvPr/>
        </p:nvPicPr>
        <p:blipFill>
          <a:blip r:embed="rId12" cstate="print"/>
          <a:srcRect/>
          <a:stretch>
            <a:fillRect/>
          </a:stretch>
        </p:blipFill>
        <p:spPr bwMode="auto">
          <a:xfrm>
            <a:off x="6669088" y="130175"/>
            <a:ext cx="917575"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00" r:id="rId1"/>
    <p:sldLayoutId id="2147486401" r:id="rId2"/>
    <p:sldLayoutId id="2147486402" r:id="rId3"/>
    <p:sldLayoutId id="2147486403" r:id="rId4"/>
    <p:sldLayoutId id="2147486404" r:id="rId5"/>
    <p:sldLayoutId id="2147486405" r:id="rId6"/>
    <p:sldLayoutId id="2147486406" r:id="rId7"/>
  </p:sldLayoutIdLst>
  <p:timing>
    <p:tnLst>
      <p:par>
        <p:cTn id="1" dur="indefinite" restart="never" nodeType="tmRoot"/>
      </p:par>
    </p:tnLst>
  </p:timing>
  <p:hf hdr="0" dt="0"/>
  <p:txStyles>
    <p:titleStyle>
      <a:lvl1pPr algn="l" rtl="0" eaLnBrk="0" fontAlgn="base" hangingPunct="0">
        <a:spcBef>
          <a:spcPct val="0"/>
        </a:spcBef>
        <a:spcAft>
          <a:spcPct val="0"/>
        </a:spcAft>
        <a:defRPr sz="2300" kern="1200">
          <a:solidFill>
            <a:schemeClr val="accent2"/>
          </a:solidFill>
          <a:latin typeface="+mj-lt"/>
          <a:ea typeface="+mj-ea"/>
          <a:cs typeface="+mj-cs"/>
        </a:defRPr>
      </a:lvl1pPr>
      <a:lvl2pPr algn="l" rtl="0" eaLnBrk="0" fontAlgn="base" hangingPunct="0">
        <a:spcBef>
          <a:spcPct val="0"/>
        </a:spcBef>
        <a:spcAft>
          <a:spcPct val="0"/>
        </a:spcAft>
        <a:defRPr sz="2300">
          <a:solidFill>
            <a:schemeClr val="accent2"/>
          </a:solidFill>
          <a:latin typeface="Franklin Gothic Medium" pitchFamily="34" charset="0"/>
        </a:defRPr>
      </a:lvl2pPr>
      <a:lvl3pPr algn="l" rtl="0" eaLnBrk="0" fontAlgn="base" hangingPunct="0">
        <a:spcBef>
          <a:spcPct val="0"/>
        </a:spcBef>
        <a:spcAft>
          <a:spcPct val="0"/>
        </a:spcAft>
        <a:defRPr sz="2300">
          <a:solidFill>
            <a:schemeClr val="accent2"/>
          </a:solidFill>
          <a:latin typeface="Franklin Gothic Medium" pitchFamily="34" charset="0"/>
        </a:defRPr>
      </a:lvl3pPr>
      <a:lvl4pPr algn="l" rtl="0" eaLnBrk="0" fontAlgn="base" hangingPunct="0">
        <a:spcBef>
          <a:spcPct val="0"/>
        </a:spcBef>
        <a:spcAft>
          <a:spcPct val="0"/>
        </a:spcAft>
        <a:defRPr sz="2300">
          <a:solidFill>
            <a:schemeClr val="accent2"/>
          </a:solidFill>
          <a:latin typeface="Franklin Gothic Medium" pitchFamily="34" charset="0"/>
        </a:defRPr>
      </a:lvl4pPr>
      <a:lvl5pPr algn="l" rtl="0" eaLnBrk="0" fontAlgn="base" hangingPunct="0">
        <a:spcBef>
          <a:spcPct val="0"/>
        </a:spcBef>
        <a:spcAft>
          <a:spcPct val="0"/>
        </a:spcAft>
        <a:defRPr sz="2300">
          <a:solidFill>
            <a:schemeClr val="accent2"/>
          </a:solidFill>
          <a:latin typeface="Franklin Gothic Medium" pitchFamily="34" charset="0"/>
        </a:defRPr>
      </a:lvl5pPr>
      <a:lvl6pPr marL="447965" algn="l" rtl="0" fontAlgn="base">
        <a:spcBef>
          <a:spcPct val="0"/>
        </a:spcBef>
        <a:spcAft>
          <a:spcPct val="0"/>
        </a:spcAft>
        <a:defRPr sz="2300">
          <a:solidFill>
            <a:schemeClr val="accent2"/>
          </a:solidFill>
          <a:latin typeface="Franklin Gothic Medium" pitchFamily="34" charset="0"/>
        </a:defRPr>
      </a:lvl6pPr>
      <a:lvl7pPr marL="895929" algn="l" rtl="0" fontAlgn="base">
        <a:spcBef>
          <a:spcPct val="0"/>
        </a:spcBef>
        <a:spcAft>
          <a:spcPct val="0"/>
        </a:spcAft>
        <a:defRPr sz="2300">
          <a:solidFill>
            <a:schemeClr val="accent2"/>
          </a:solidFill>
          <a:latin typeface="Franklin Gothic Medium" pitchFamily="34" charset="0"/>
        </a:defRPr>
      </a:lvl7pPr>
      <a:lvl8pPr marL="1343894" algn="l" rtl="0" fontAlgn="base">
        <a:spcBef>
          <a:spcPct val="0"/>
        </a:spcBef>
        <a:spcAft>
          <a:spcPct val="0"/>
        </a:spcAft>
        <a:defRPr sz="2300">
          <a:solidFill>
            <a:schemeClr val="accent2"/>
          </a:solidFill>
          <a:latin typeface="Franklin Gothic Medium" pitchFamily="34" charset="0"/>
        </a:defRPr>
      </a:lvl8pPr>
      <a:lvl9pPr marL="1791858" algn="l" rtl="0" fontAlgn="base">
        <a:spcBef>
          <a:spcPct val="0"/>
        </a:spcBef>
        <a:spcAft>
          <a:spcPct val="0"/>
        </a:spcAft>
        <a:defRPr sz="2300">
          <a:solidFill>
            <a:schemeClr val="accent2"/>
          </a:solidFill>
          <a:latin typeface="Franklin Gothic Medium" pitchFamily="34" charset="0"/>
        </a:defRPr>
      </a:lvl9pPr>
    </p:titleStyle>
    <p:bodyStyle>
      <a:lvl1pPr marL="334963" indent="-334963" algn="l" rtl="0" eaLnBrk="0" fontAlgn="base" hangingPunct="0">
        <a:spcBef>
          <a:spcPct val="0"/>
        </a:spcBef>
        <a:spcAft>
          <a:spcPct val="0"/>
        </a:spcAft>
        <a:defRPr kern="1200">
          <a:solidFill>
            <a:schemeClr val="tx1"/>
          </a:solidFill>
          <a:latin typeface="+mn-lt"/>
          <a:ea typeface="+mn-ea"/>
          <a:cs typeface="+mn-cs"/>
        </a:defRPr>
      </a:lvl1pPr>
      <a:lvl2pPr marL="177800" indent="-177800" algn="l" rtl="0" eaLnBrk="0" fontAlgn="base" hangingPunct="0">
        <a:spcBef>
          <a:spcPct val="0"/>
        </a:spcBef>
        <a:spcAft>
          <a:spcPct val="0"/>
        </a:spcAft>
        <a:buClr>
          <a:srgbClr val="8C8C8C"/>
        </a:buClr>
        <a:buFont typeface="Wingdings" pitchFamily="2" charset="2"/>
        <a:buChar char=""/>
        <a:defRPr kern="1200">
          <a:solidFill>
            <a:schemeClr val="tx1"/>
          </a:solidFill>
          <a:latin typeface="+mn-lt"/>
          <a:ea typeface="+mn-ea"/>
          <a:cs typeface="+mn-cs"/>
        </a:defRPr>
      </a:lvl2pPr>
      <a:lvl3pPr marL="347663" indent="-177800" algn="l" rtl="0" eaLnBrk="0" fontAlgn="base" hangingPunct="0">
        <a:spcBef>
          <a:spcPct val="0"/>
        </a:spcBef>
        <a:spcAft>
          <a:spcPct val="0"/>
        </a:spcAft>
        <a:buClr>
          <a:srgbClr val="8C8C8C"/>
        </a:buClr>
        <a:buFont typeface="Franklin Gothic Book" pitchFamily="34" charset="0"/>
        <a:buChar char="•"/>
        <a:defRPr kern="1200">
          <a:solidFill>
            <a:schemeClr val="tx1"/>
          </a:solidFill>
          <a:latin typeface="+mn-lt"/>
          <a:ea typeface="+mn-ea"/>
          <a:cs typeface="+mn-cs"/>
        </a:defRPr>
      </a:lvl3pPr>
      <a:lvl4pPr marL="523875" indent="-174625" algn="l" rtl="0" eaLnBrk="0" fontAlgn="base" hangingPunct="0">
        <a:spcBef>
          <a:spcPct val="0"/>
        </a:spcBef>
        <a:spcAft>
          <a:spcPct val="0"/>
        </a:spcAft>
        <a:buClr>
          <a:srgbClr val="8C8C8C"/>
        </a:buClr>
        <a:buFont typeface="Franklin Gothic Book" pitchFamily="34" charset="0"/>
        <a:buChar char="−"/>
        <a:defRPr kern="1200">
          <a:solidFill>
            <a:schemeClr val="tx1"/>
          </a:solidFill>
          <a:latin typeface="+mn-lt"/>
          <a:ea typeface="+mn-ea"/>
          <a:cs typeface="+mn-cs"/>
        </a:defRPr>
      </a:lvl4pPr>
      <a:lvl5pPr marL="701675" indent="-176213" algn="l" rtl="0" eaLnBrk="0" fontAlgn="base" hangingPunct="0">
        <a:spcBef>
          <a:spcPct val="0"/>
        </a:spcBef>
        <a:spcAft>
          <a:spcPct val="0"/>
        </a:spcAft>
        <a:buClr>
          <a:srgbClr val="8C8C8C"/>
        </a:buClr>
        <a:buFont typeface="Wingdings" pitchFamily="2" charset="2"/>
        <a:buChar char=""/>
        <a:defRPr kern="1200">
          <a:solidFill>
            <a:schemeClr val="tx1"/>
          </a:solidFill>
          <a:latin typeface="+mn-lt"/>
          <a:ea typeface="+mn-ea"/>
          <a:cs typeface="+mn-cs"/>
        </a:defRPr>
      </a:lvl5pPr>
      <a:lvl6pPr marL="703056" indent="-177319" algn="l" defTabSz="895929" rtl="0" eaLnBrk="1" latinLnBrk="0" hangingPunct="1">
        <a:spcBef>
          <a:spcPts val="0"/>
        </a:spcBef>
        <a:buClr>
          <a:schemeClr val="accent5"/>
        </a:buClr>
        <a:buFont typeface="Wingdings" pitchFamily="2" charset="2"/>
        <a:buChar char=""/>
        <a:defRPr sz="1800" kern="1200" baseline="0">
          <a:solidFill>
            <a:schemeClr val="tx1"/>
          </a:solidFill>
          <a:latin typeface="+mn-lt"/>
          <a:ea typeface="+mn-ea"/>
          <a:cs typeface="+mn-cs"/>
        </a:defRPr>
      </a:lvl6pPr>
      <a:lvl7pPr marL="703056" indent="-177319" algn="l" defTabSz="895929" rtl="0" eaLnBrk="1" latinLnBrk="0" hangingPunct="1">
        <a:spcBef>
          <a:spcPts val="0"/>
        </a:spcBef>
        <a:buClr>
          <a:schemeClr val="accent5"/>
        </a:buClr>
        <a:buFont typeface="Wingdings" pitchFamily="2" charset="2"/>
        <a:buChar char=""/>
        <a:defRPr sz="1800" kern="1200" baseline="0">
          <a:solidFill>
            <a:schemeClr val="tx1"/>
          </a:solidFill>
          <a:latin typeface="+mn-lt"/>
          <a:ea typeface="+mn-ea"/>
          <a:cs typeface="+mn-cs"/>
        </a:defRPr>
      </a:lvl7pPr>
      <a:lvl8pPr marL="703056" indent="-177319" algn="l" defTabSz="895929" rtl="0" eaLnBrk="1" latinLnBrk="0" hangingPunct="1">
        <a:spcBef>
          <a:spcPts val="0"/>
        </a:spcBef>
        <a:buClr>
          <a:schemeClr val="accent5"/>
        </a:buClr>
        <a:buFont typeface="Wingdings" pitchFamily="2" charset="2"/>
        <a:buChar char=""/>
        <a:defRPr sz="1800" kern="1200" baseline="0">
          <a:solidFill>
            <a:schemeClr val="tx1"/>
          </a:solidFill>
          <a:latin typeface="+mn-lt"/>
          <a:ea typeface="+mn-ea"/>
          <a:cs typeface="+mn-cs"/>
        </a:defRPr>
      </a:lvl8pPr>
      <a:lvl9pPr marL="703056" indent="-177319" algn="l" defTabSz="895929" rtl="0" eaLnBrk="1" latinLnBrk="0" hangingPunct="1">
        <a:spcBef>
          <a:spcPts val="0"/>
        </a:spcBef>
        <a:buClr>
          <a:schemeClr val="accent5"/>
        </a:buClr>
        <a:buFont typeface="Wingdings" pitchFamily="2" charset="2"/>
        <a:buChar char=""/>
        <a:defRPr sz="1800" kern="1200">
          <a:solidFill>
            <a:schemeClr val="tx1"/>
          </a:solidFill>
          <a:latin typeface="+mn-lt"/>
          <a:ea typeface="+mn-ea"/>
          <a:cs typeface="+mn-cs"/>
        </a:defRPr>
      </a:lvl9pPr>
    </p:bodyStyle>
    <p:otherStyle>
      <a:defPPr>
        <a:defRPr lang="de-DE"/>
      </a:defPPr>
      <a:lvl1pPr marL="0" algn="l" defTabSz="895929" rtl="0" eaLnBrk="1" latinLnBrk="0" hangingPunct="1">
        <a:defRPr sz="1800" kern="1200">
          <a:solidFill>
            <a:schemeClr val="tx1"/>
          </a:solidFill>
          <a:latin typeface="+mn-lt"/>
          <a:ea typeface="+mn-ea"/>
          <a:cs typeface="+mn-cs"/>
        </a:defRPr>
      </a:lvl1pPr>
      <a:lvl2pPr marL="447965" algn="l" defTabSz="895929" rtl="0" eaLnBrk="1" latinLnBrk="0" hangingPunct="1">
        <a:defRPr sz="1800" kern="1200">
          <a:solidFill>
            <a:schemeClr val="tx1"/>
          </a:solidFill>
          <a:latin typeface="+mn-lt"/>
          <a:ea typeface="+mn-ea"/>
          <a:cs typeface="+mn-cs"/>
        </a:defRPr>
      </a:lvl2pPr>
      <a:lvl3pPr marL="895929" algn="l" defTabSz="895929" rtl="0" eaLnBrk="1" latinLnBrk="0" hangingPunct="1">
        <a:defRPr sz="1800" kern="1200">
          <a:solidFill>
            <a:schemeClr val="tx1"/>
          </a:solidFill>
          <a:latin typeface="+mn-lt"/>
          <a:ea typeface="+mn-ea"/>
          <a:cs typeface="+mn-cs"/>
        </a:defRPr>
      </a:lvl3pPr>
      <a:lvl4pPr marL="1343894" algn="l" defTabSz="895929" rtl="0" eaLnBrk="1" latinLnBrk="0" hangingPunct="1">
        <a:defRPr sz="1800" kern="1200">
          <a:solidFill>
            <a:schemeClr val="tx1"/>
          </a:solidFill>
          <a:latin typeface="+mn-lt"/>
          <a:ea typeface="+mn-ea"/>
          <a:cs typeface="+mn-cs"/>
        </a:defRPr>
      </a:lvl4pPr>
      <a:lvl5pPr marL="1791858" algn="l" defTabSz="895929" rtl="0" eaLnBrk="1" latinLnBrk="0" hangingPunct="1">
        <a:defRPr sz="1800" kern="1200">
          <a:solidFill>
            <a:schemeClr val="tx1"/>
          </a:solidFill>
          <a:latin typeface="+mn-lt"/>
          <a:ea typeface="+mn-ea"/>
          <a:cs typeface="+mn-cs"/>
        </a:defRPr>
      </a:lvl5pPr>
      <a:lvl6pPr marL="2239821" algn="l" defTabSz="895929" rtl="0" eaLnBrk="1" latinLnBrk="0" hangingPunct="1">
        <a:defRPr sz="1800" kern="1200">
          <a:solidFill>
            <a:schemeClr val="tx1"/>
          </a:solidFill>
          <a:latin typeface="+mn-lt"/>
          <a:ea typeface="+mn-ea"/>
          <a:cs typeface="+mn-cs"/>
        </a:defRPr>
      </a:lvl6pPr>
      <a:lvl7pPr marL="2687788" algn="l" defTabSz="895929" rtl="0" eaLnBrk="1" latinLnBrk="0" hangingPunct="1">
        <a:defRPr sz="1800" kern="1200">
          <a:solidFill>
            <a:schemeClr val="tx1"/>
          </a:solidFill>
          <a:latin typeface="+mn-lt"/>
          <a:ea typeface="+mn-ea"/>
          <a:cs typeface="+mn-cs"/>
        </a:defRPr>
      </a:lvl7pPr>
      <a:lvl8pPr marL="3135749" algn="l" defTabSz="895929" rtl="0" eaLnBrk="1" latinLnBrk="0" hangingPunct="1">
        <a:defRPr sz="1800" kern="1200">
          <a:solidFill>
            <a:schemeClr val="tx1"/>
          </a:solidFill>
          <a:latin typeface="+mn-lt"/>
          <a:ea typeface="+mn-ea"/>
          <a:cs typeface="+mn-cs"/>
        </a:defRPr>
      </a:lvl8pPr>
      <a:lvl9pPr marL="3583716" algn="l" defTabSz="89592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hteck 19"/>
          <p:cNvSpPr/>
          <p:nvPr/>
        </p:nvSpPr>
        <p:spPr bwMode="gray">
          <a:xfrm>
            <a:off x="0" y="1455738"/>
            <a:ext cx="8961438" cy="5265737"/>
          </a:xfrm>
          <a:prstGeom prst="rect">
            <a:avLst/>
          </a:prstGeom>
          <a:gradFill>
            <a:gsLst>
              <a:gs pos="0">
                <a:schemeClr val="bg1"/>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19" name="Rechteck 18"/>
          <p:cNvSpPr/>
          <p:nvPr/>
        </p:nvSpPr>
        <p:spPr bwMode="gray">
          <a:xfrm>
            <a:off x="0" y="6394450"/>
            <a:ext cx="8961438" cy="21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3076" name="Titelplatzhalter 1"/>
          <p:cNvSpPr>
            <a:spLocks noGrp="1"/>
          </p:cNvSpPr>
          <p:nvPr>
            <p:ph type="title"/>
          </p:nvPr>
        </p:nvSpPr>
        <p:spPr bwMode="gray">
          <a:xfrm>
            <a:off x="387350" y="327025"/>
            <a:ext cx="6211888" cy="7048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Titelmasterformat durch Klicken bearbeiten</a:t>
            </a:r>
          </a:p>
        </p:txBody>
      </p:sp>
      <p:sp>
        <p:nvSpPr>
          <p:cNvPr id="3" name="Textplatzhalter 2"/>
          <p:cNvSpPr>
            <a:spLocks noGrp="1"/>
          </p:cNvSpPr>
          <p:nvPr>
            <p:ph type="body" idx="1"/>
            <p:custDataLst>
              <p:tags r:id="rId9"/>
            </p:custDataLst>
          </p:nvPr>
        </p:nvSpPr>
        <p:spPr bwMode="gray">
          <a:xfrm>
            <a:off x="387350" y="1455738"/>
            <a:ext cx="8186738" cy="4657725"/>
          </a:xfrm>
          <a:prstGeom prst="rect">
            <a:avLst/>
          </a:prstGeom>
        </p:spPr>
        <p:txBody>
          <a:bodyPr vert="horz" lIns="0" tIns="0" rIns="0" bIns="0" rtlCol="0" anchor="t" anchorCtr="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p>
          <a:p>
            <a:pPr lvl="7"/>
            <a:r>
              <a:rPr lang="de-DE" dirty="0" smtClean="0"/>
              <a:t>Achte Ebene</a:t>
            </a:r>
          </a:p>
          <a:p>
            <a:pPr lvl="8"/>
            <a:r>
              <a:rPr lang="de-DE" dirty="0" smtClean="0"/>
              <a:t>Neunte Ebene</a:t>
            </a:r>
            <a:endParaRPr lang="de-DE" dirty="0"/>
          </a:p>
        </p:txBody>
      </p:sp>
      <p:sp>
        <p:nvSpPr>
          <p:cNvPr id="5" name="Fußzeilenplatzhalter 4"/>
          <p:cNvSpPr>
            <a:spLocks noGrp="1"/>
          </p:cNvSpPr>
          <p:nvPr>
            <p:ph type="ftr" sz="quarter" idx="3"/>
          </p:nvPr>
        </p:nvSpPr>
        <p:spPr bwMode="gray">
          <a:xfrm>
            <a:off x="741363" y="6394450"/>
            <a:ext cx="7832725" cy="212725"/>
          </a:xfrm>
          <a:prstGeom prst="rect">
            <a:avLst/>
          </a:prstGeom>
        </p:spPr>
        <p:txBody>
          <a:bodyPr vert="horz" wrap="square" lIns="0" tIns="0" rIns="0" bIns="0" numCol="1" anchor="ctr" anchorCtr="0" compatLnSpc="1">
            <a:prstTxWarp prst="textNoShape">
              <a:avLst/>
            </a:prstTxWarp>
            <a:noAutofit/>
          </a:bodyPr>
          <a:lstStyle>
            <a:lvl1pPr algn="l" defTabSz="630023" hangingPunct="1">
              <a:lnSpc>
                <a:spcPct val="100000"/>
              </a:lnSpc>
              <a:buSzTx/>
              <a:defRPr sz="1000">
                <a:solidFill>
                  <a:srgbClr val="8C8C8C"/>
                </a:solidFill>
                <a:latin typeface="Franklin Gothic Book" pitchFamily="34" charset="0"/>
                <a:ea typeface="+mn-ea"/>
                <a:cs typeface="Arial" charset="0"/>
                <a:sym typeface="Helvetica Light" charset="0"/>
              </a:defRPr>
            </a:lvl1pPr>
          </a:lstStyle>
          <a:p>
            <a:pPr>
              <a:defRPr/>
            </a:pPr>
            <a:r>
              <a:rPr lang="de-DE"/>
              <a:t>Organisationsberatung BI</a:t>
            </a:r>
          </a:p>
        </p:txBody>
      </p:sp>
      <p:sp>
        <p:nvSpPr>
          <p:cNvPr id="6" name="Foliennummernplatzhalter 5"/>
          <p:cNvSpPr>
            <a:spLocks noGrp="1"/>
          </p:cNvSpPr>
          <p:nvPr>
            <p:ph type="sldNum" sz="quarter" idx="4"/>
          </p:nvPr>
        </p:nvSpPr>
        <p:spPr bwMode="gray">
          <a:xfrm>
            <a:off x="387350" y="6394450"/>
            <a:ext cx="212725" cy="212725"/>
          </a:xfrm>
          <a:prstGeom prst="rect">
            <a:avLst/>
          </a:prstGeom>
        </p:spPr>
        <p:txBody>
          <a:bodyPr vert="horz" lIns="0" tIns="0" rIns="0" bIns="0" rtlCol="0" anchor="ctr" anchorCtr="0">
            <a:noAutofit/>
          </a:bodyPr>
          <a:lstStyle>
            <a:lvl1pPr algn="l" defTabSz="630023" fontAlgn="auto" hangingPunct="1">
              <a:lnSpc>
                <a:spcPct val="100000"/>
              </a:lnSpc>
              <a:spcBef>
                <a:spcPts val="0"/>
              </a:spcBef>
              <a:spcAft>
                <a:spcPts val="0"/>
              </a:spcAft>
              <a:buSzTx/>
              <a:defRPr sz="1000" b="0">
                <a:solidFill>
                  <a:srgbClr val="8C8C8C"/>
                </a:solidFill>
                <a:latin typeface="Franklin Gothic Demi" pitchFamily="34" charset="0"/>
                <a:ea typeface="+mn-ea"/>
                <a:cs typeface="+mn-cs"/>
                <a:sym typeface="Helvetica Light" charset="0"/>
              </a:defRPr>
            </a:lvl1pPr>
          </a:lstStyle>
          <a:p>
            <a:pPr>
              <a:defRPr/>
            </a:pPr>
            <a:fld id="{6AAEAE8B-12AC-4145-BD0E-CDC21E5576AC}" type="slidenum">
              <a:rPr lang="de-DE"/>
              <a:pPr>
                <a:defRPr/>
              </a:pPr>
              <a:t>‹Nr.›</a:t>
            </a:fld>
            <a:endParaRPr lang="de-DE" dirty="0"/>
          </a:p>
        </p:txBody>
      </p:sp>
      <p:cxnSp>
        <p:nvCxnSpPr>
          <p:cNvPr id="11" name="Gerade Verbindung 10"/>
          <p:cNvCxnSpPr/>
          <p:nvPr/>
        </p:nvCxnSpPr>
        <p:spPr bwMode="gray">
          <a:xfrm rot="5400000">
            <a:off x="555625" y="6510338"/>
            <a:ext cx="889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bwMode="gray">
          <a:xfrm>
            <a:off x="387350" y="1103313"/>
            <a:ext cx="6281738" cy="52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defRPr/>
            </a:pPr>
            <a:endParaRPr lang="de-DE" sz="1200" dirty="0">
              <a:solidFill>
                <a:prstClr val="white"/>
              </a:solidFill>
              <a:sym typeface="Helvetica Light" charset="0"/>
            </a:endParaRPr>
          </a:p>
        </p:txBody>
      </p:sp>
      <p:sp>
        <p:nvSpPr>
          <p:cNvPr id="17" name="Rechteck 16"/>
          <p:cNvSpPr/>
          <p:nvPr/>
        </p:nvSpPr>
        <p:spPr bwMode="gray">
          <a:xfrm>
            <a:off x="6669088" y="1103313"/>
            <a:ext cx="1905000" cy="523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defRPr/>
            </a:pPr>
            <a:endParaRPr lang="de-DE" sz="1200" dirty="0">
              <a:solidFill>
                <a:prstClr val="white"/>
              </a:solidFill>
              <a:sym typeface="Helvetica Light" charset="0"/>
            </a:endParaRPr>
          </a:p>
        </p:txBody>
      </p:sp>
      <p:pic>
        <p:nvPicPr>
          <p:cNvPr id="3083" name="Picture 4"/>
          <p:cNvPicPr>
            <a:picLocks noChangeAspect="1" noChangeArrowheads="1"/>
          </p:cNvPicPr>
          <p:nvPr/>
        </p:nvPicPr>
        <p:blipFill>
          <a:blip r:embed="rId11" cstate="print"/>
          <a:srcRect/>
          <a:stretch>
            <a:fillRect/>
          </a:stretch>
        </p:blipFill>
        <p:spPr bwMode="gray">
          <a:xfrm>
            <a:off x="6669088" y="625475"/>
            <a:ext cx="2081212" cy="406400"/>
          </a:xfrm>
          <a:prstGeom prst="rect">
            <a:avLst/>
          </a:prstGeom>
          <a:noFill/>
          <a:ln w="9525">
            <a:noFill/>
            <a:miter lim="800000"/>
            <a:headEnd/>
            <a:tailEnd/>
          </a:ln>
        </p:spPr>
      </p:pic>
      <p:sp>
        <p:nvSpPr>
          <p:cNvPr id="12" name="VCT_Marker_ID_12" hidden="1"/>
          <p:cNvSpPr/>
          <p:nvPr>
            <p:custDataLst>
              <p:tags r:id="rId10"/>
            </p:custDataLst>
          </p:nvPr>
        </p:nvSpPr>
        <p:spPr bwMode="gray">
          <a:xfrm>
            <a:off x="1244600" y="125413"/>
            <a:ext cx="125413" cy="1238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593" tIns="44797" rIns="89593" bIns="44797" anchor="ctr"/>
          <a:lstStyle/>
          <a:p>
            <a:pPr defTabSz="630023" fontAlgn="auto">
              <a:lnSpc>
                <a:spcPct val="100000"/>
              </a:lnSpc>
              <a:spcBef>
                <a:spcPts val="0"/>
              </a:spcBef>
              <a:spcAft>
                <a:spcPts val="0"/>
              </a:spcAft>
              <a:buSzTx/>
              <a:buFont typeface="Arial" pitchFamily="34" charset="0"/>
              <a:buNone/>
              <a:defRPr/>
            </a:pPr>
            <a:endParaRPr lang="de-DE" sz="1200" dirty="0">
              <a:solidFill>
                <a:srgbClr val="1C1C1C"/>
              </a:solidFill>
              <a:sym typeface="Helvetica Light" charset="0"/>
            </a:endParaRPr>
          </a:p>
        </p:txBody>
      </p:sp>
      <p:pic>
        <p:nvPicPr>
          <p:cNvPr id="3085" name="Picture 20" descr="http://www.pkv-private-krankenversicherung.net/wp-content/uploads/aok.jpg"/>
          <p:cNvPicPr>
            <a:picLocks noChangeAspect="1" noChangeArrowheads="1"/>
          </p:cNvPicPr>
          <p:nvPr/>
        </p:nvPicPr>
        <p:blipFill>
          <a:blip r:embed="rId12" cstate="print"/>
          <a:srcRect/>
          <a:stretch>
            <a:fillRect/>
          </a:stretch>
        </p:blipFill>
        <p:spPr bwMode="auto">
          <a:xfrm>
            <a:off x="6669088" y="130175"/>
            <a:ext cx="917575"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407" r:id="rId1"/>
    <p:sldLayoutId id="2147486408" r:id="rId2"/>
    <p:sldLayoutId id="2147486409" r:id="rId3"/>
    <p:sldLayoutId id="2147486410" r:id="rId4"/>
    <p:sldLayoutId id="2147486411" r:id="rId5"/>
    <p:sldLayoutId id="2147486412" r:id="rId6"/>
    <p:sldLayoutId id="2147486413" r:id="rId7"/>
  </p:sldLayoutIdLst>
  <p:timing>
    <p:tnLst>
      <p:par>
        <p:cTn id="1" dur="indefinite" restart="never" nodeType="tmRoot"/>
      </p:par>
    </p:tnLst>
  </p:timing>
  <p:hf hdr="0" dt="0"/>
  <p:txStyles>
    <p:titleStyle>
      <a:lvl1pPr algn="l" rtl="0" eaLnBrk="0" fontAlgn="base" hangingPunct="0">
        <a:spcBef>
          <a:spcPct val="0"/>
        </a:spcBef>
        <a:spcAft>
          <a:spcPct val="0"/>
        </a:spcAft>
        <a:defRPr sz="2300" kern="1200">
          <a:solidFill>
            <a:schemeClr val="accent2"/>
          </a:solidFill>
          <a:latin typeface="+mj-lt"/>
          <a:ea typeface="+mj-ea"/>
          <a:cs typeface="+mj-cs"/>
        </a:defRPr>
      </a:lvl1pPr>
      <a:lvl2pPr algn="l" rtl="0" eaLnBrk="0" fontAlgn="base" hangingPunct="0">
        <a:spcBef>
          <a:spcPct val="0"/>
        </a:spcBef>
        <a:spcAft>
          <a:spcPct val="0"/>
        </a:spcAft>
        <a:defRPr sz="2300">
          <a:solidFill>
            <a:schemeClr val="accent2"/>
          </a:solidFill>
          <a:latin typeface="Franklin Gothic Medium" pitchFamily="34" charset="0"/>
        </a:defRPr>
      </a:lvl2pPr>
      <a:lvl3pPr algn="l" rtl="0" eaLnBrk="0" fontAlgn="base" hangingPunct="0">
        <a:spcBef>
          <a:spcPct val="0"/>
        </a:spcBef>
        <a:spcAft>
          <a:spcPct val="0"/>
        </a:spcAft>
        <a:defRPr sz="2300">
          <a:solidFill>
            <a:schemeClr val="accent2"/>
          </a:solidFill>
          <a:latin typeface="Franklin Gothic Medium" pitchFamily="34" charset="0"/>
        </a:defRPr>
      </a:lvl3pPr>
      <a:lvl4pPr algn="l" rtl="0" eaLnBrk="0" fontAlgn="base" hangingPunct="0">
        <a:spcBef>
          <a:spcPct val="0"/>
        </a:spcBef>
        <a:spcAft>
          <a:spcPct val="0"/>
        </a:spcAft>
        <a:defRPr sz="2300">
          <a:solidFill>
            <a:schemeClr val="accent2"/>
          </a:solidFill>
          <a:latin typeface="Franklin Gothic Medium" pitchFamily="34" charset="0"/>
        </a:defRPr>
      </a:lvl4pPr>
      <a:lvl5pPr algn="l" rtl="0" eaLnBrk="0" fontAlgn="base" hangingPunct="0">
        <a:spcBef>
          <a:spcPct val="0"/>
        </a:spcBef>
        <a:spcAft>
          <a:spcPct val="0"/>
        </a:spcAft>
        <a:defRPr sz="2300">
          <a:solidFill>
            <a:schemeClr val="accent2"/>
          </a:solidFill>
          <a:latin typeface="Franklin Gothic Medium" pitchFamily="34" charset="0"/>
        </a:defRPr>
      </a:lvl5pPr>
      <a:lvl6pPr marL="447965" algn="l" rtl="0" fontAlgn="base">
        <a:spcBef>
          <a:spcPct val="0"/>
        </a:spcBef>
        <a:spcAft>
          <a:spcPct val="0"/>
        </a:spcAft>
        <a:defRPr sz="2300">
          <a:solidFill>
            <a:schemeClr val="accent2"/>
          </a:solidFill>
          <a:latin typeface="Franklin Gothic Medium" pitchFamily="34" charset="0"/>
        </a:defRPr>
      </a:lvl6pPr>
      <a:lvl7pPr marL="895929" algn="l" rtl="0" fontAlgn="base">
        <a:spcBef>
          <a:spcPct val="0"/>
        </a:spcBef>
        <a:spcAft>
          <a:spcPct val="0"/>
        </a:spcAft>
        <a:defRPr sz="2300">
          <a:solidFill>
            <a:schemeClr val="accent2"/>
          </a:solidFill>
          <a:latin typeface="Franklin Gothic Medium" pitchFamily="34" charset="0"/>
        </a:defRPr>
      </a:lvl7pPr>
      <a:lvl8pPr marL="1343894" algn="l" rtl="0" fontAlgn="base">
        <a:spcBef>
          <a:spcPct val="0"/>
        </a:spcBef>
        <a:spcAft>
          <a:spcPct val="0"/>
        </a:spcAft>
        <a:defRPr sz="2300">
          <a:solidFill>
            <a:schemeClr val="accent2"/>
          </a:solidFill>
          <a:latin typeface="Franklin Gothic Medium" pitchFamily="34" charset="0"/>
        </a:defRPr>
      </a:lvl8pPr>
      <a:lvl9pPr marL="1791858" algn="l" rtl="0" fontAlgn="base">
        <a:spcBef>
          <a:spcPct val="0"/>
        </a:spcBef>
        <a:spcAft>
          <a:spcPct val="0"/>
        </a:spcAft>
        <a:defRPr sz="2300">
          <a:solidFill>
            <a:schemeClr val="accent2"/>
          </a:solidFill>
          <a:latin typeface="Franklin Gothic Medium" pitchFamily="34" charset="0"/>
        </a:defRPr>
      </a:lvl9pPr>
    </p:titleStyle>
    <p:bodyStyle>
      <a:lvl1pPr marL="334963" indent="-334963" algn="l" rtl="0" eaLnBrk="0" fontAlgn="base" hangingPunct="0">
        <a:spcBef>
          <a:spcPct val="0"/>
        </a:spcBef>
        <a:spcAft>
          <a:spcPct val="0"/>
        </a:spcAft>
        <a:defRPr kern="1200">
          <a:solidFill>
            <a:schemeClr val="tx1"/>
          </a:solidFill>
          <a:latin typeface="+mn-lt"/>
          <a:ea typeface="+mn-ea"/>
          <a:cs typeface="+mn-cs"/>
        </a:defRPr>
      </a:lvl1pPr>
      <a:lvl2pPr marL="177800" indent="-177800" algn="l" rtl="0" eaLnBrk="0" fontAlgn="base" hangingPunct="0">
        <a:spcBef>
          <a:spcPct val="0"/>
        </a:spcBef>
        <a:spcAft>
          <a:spcPct val="0"/>
        </a:spcAft>
        <a:buClr>
          <a:srgbClr val="8C8C8C"/>
        </a:buClr>
        <a:buFont typeface="Wingdings" pitchFamily="2" charset="2"/>
        <a:buChar char=""/>
        <a:defRPr kern="1200">
          <a:solidFill>
            <a:schemeClr val="tx1"/>
          </a:solidFill>
          <a:latin typeface="+mn-lt"/>
          <a:ea typeface="+mn-ea"/>
          <a:cs typeface="+mn-cs"/>
        </a:defRPr>
      </a:lvl2pPr>
      <a:lvl3pPr marL="347663" indent="-177800" algn="l" rtl="0" eaLnBrk="0" fontAlgn="base" hangingPunct="0">
        <a:spcBef>
          <a:spcPct val="0"/>
        </a:spcBef>
        <a:spcAft>
          <a:spcPct val="0"/>
        </a:spcAft>
        <a:buClr>
          <a:srgbClr val="8C8C8C"/>
        </a:buClr>
        <a:buFont typeface="Franklin Gothic Book" pitchFamily="34" charset="0"/>
        <a:buChar char="•"/>
        <a:defRPr kern="1200">
          <a:solidFill>
            <a:schemeClr val="tx1"/>
          </a:solidFill>
          <a:latin typeface="+mn-lt"/>
          <a:ea typeface="+mn-ea"/>
          <a:cs typeface="+mn-cs"/>
        </a:defRPr>
      </a:lvl3pPr>
      <a:lvl4pPr marL="523875" indent="-174625" algn="l" rtl="0" eaLnBrk="0" fontAlgn="base" hangingPunct="0">
        <a:spcBef>
          <a:spcPct val="0"/>
        </a:spcBef>
        <a:spcAft>
          <a:spcPct val="0"/>
        </a:spcAft>
        <a:buClr>
          <a:srgbClr val="8C8C8C"/>
        </a:buClr>
        <a:buFont typeface="Franklin Gothic Book" pitchFamily="34" charset="0"/>
        <a:buChar char="−"/>
        <a:defRPr kern="1200">
          <a:solidFill>
            <a:schemeClr val="tx1"/>
          </a:solidFill>
          <a:latin typeface="+mn-lt"/>
          <a:ea typeface="+mn-ea"/>
          <a:cs typeface="+mn-cs"/>
        </a:defRPr>
      </a:lvl4pPr>
      <a:lvl5pPr marL="701675" indent="-176213" algn="l" rtl="0" eaLnBrk="0" fontAlgn="base" hangingPunct="0">
        <a:spcBef>
          <a:spcPct val="0"/>
        </a:spcBef>
        <a:spcAft>
          <a:spcPct val="0"/>
        </a:spcAft>
        <a:buClr>
          <a:srgbClr val="8C8C8C"/>
        </a:buClr>
        <a:buFont typeface="Wingdings" pitchFamily="2" charset="2"/>
        <a:buChar char=""/>
        <a:defRPr kern="1200">
          <a:solidFill>
            <a:schemeClr val="tx1"/>
          </a:solidFill>
          <a:latin typeface="+mn-lt"/>
          <a:ea typeface="+mn-ea"/>
          <a:cs typeface="+mn-cs"/>
        </a:defRPr>
      </a:lvl5pPr>
      <a:lvl6pPr marL="703056" indent="-177319" algn="l" defTabSz="895929" rtl="0" eaLnBrk="1" latinLnBrk="0" hangingPunct="1">
        <a:spcBef>
          <a:spcPts val="0"/>
        </a:spcBef>
        <a:buClr>
          <a:schemeClr val="accent5"/>
        </a:buClr>
        <a:buFont typeface="Wingdings" pitchFamily="2" charset="2"/>
        <a:buChar char=""/>
        <a:defRPr sz="1800" kern="1200" baseline="0">
          <a:solidFill>
            <a:schemeClr val="tx1"/>
          </a:solidFill>
          <a:latin typeface="+mn-lt"/>
          <a:ea typeface="+mn-ea"/>
          <a:cs typeface="+mn-cs"/>
        </a:defRPr>
      </a:lvl6pPr>
      <a:lvl7pPr marL="703056" indent="-177319" algn="l" defTabSz="895929" rtl="0" eaLnBrk="1" latinLnBrk="0" hangingPunct="1">
        <a:spcBef>
          <a:spcPts val="0"/>
        </a:spcBef>
        <a:buClr>
          <a:schemeClr val="accent5"/>
        </a:buClr>
        <a:buFont typeface="Wingdings" pitchFamily="2" charset="2"/>
        <a:buChar char=""/>
        <a:defRPr sz="1800" kern="1200" baseline="0">
          <a:solidFill>
            <a:schemeClr val="tx1"/>
          </a:solidFill>
          <a:latin typeface="+mn-lt"/>
          <a:ea typeface="+mn-ea"/>
          <a:cs typeface="+mn-cs"/>
        </a:defRPr>
      </a:lvl7pPr>
      <a:lvl8pPr marL="703056" indent="-177319" algn="l" defTabSz="895929" rtl="0" eaLnBrk="1" latinLnBrk="0" hangingPunct="1">
        <a:spcBef>
          <a:spcPts val="0"/>
        </a:spcBef>
        <a:buClr>
          <a:schemeClr val="accent5"/>
        </a:buClr>
        <a:buFont typeface="Wingdings" pitchFamily="2" charset="2"/>
        <a:buChar char=""/>
        <a:defRPr sz="1800" kern="1200" baseline="0">
          <a:solidFill>
            <a:schemeClr val="tx1"/>
          </a:solidFill>
          <a:latin typeface="+mn-lt"/>
          <a:ea typeface="+mn-ea"/>
          <a:cs typeface="+mn-cs"/>
        </a:defRPr>
      </a:lvl8pPr>
      <a:lvl9pPr marL="703056" indent="-177319" algn="l" defTabSz="895929" rtl="0" eaLnBrk="1" latinLnBrk="0" hangingPunct="1">
        <a:spcBef>
          <a:spcPts val="0"/>
        </a:spcBef>
        <a:buClr>
          <a:schemeClr val="accent5"/>
        </a:buClr>
        <a:buFont typeface="Wingdings" pitchFamily="2" charset="2"/>
        <a:buChar char=""/>
        <a:defRPr sz="1800" kern="1200">
          <a:solidFill>
            <a:schemeClr val="tx1"/>
          </a:solidFill>
          <a:latin typeface="+mn-lt"/>
          <a:ea typeface="+mn-ea"/>
          <a:cs typeface="+mn-cs"/>
        </a:defRPr>
      </a:lvl9pPr>
    </p:bodyStyle>
    <p:otherStyle>
      <a:defPPr>
        <a:defRPr lang="de-DE"/>
      </a:defPPr>
      <a:lvl1pPr marL="0" algn="l" defTabSz="895929" rtl="0" eaLnBrk="1" latinLnBrk="0" hangingPunct="1">
        <a:defRPr sz="1800" kern="1200">
          <a:solidFill>
            <a:schemeClr val="tx1"/>
          </a:solidFill>
          <a:latin typeface="+mn-lt"/>
          <a:ea typeface="+mn-ea"/>
          <a:cs typeface="+mn-cs"/>
        </a:defRPr>
      </a:lvl1pPr>
      <a:lvl2pPr marL="447965" algn="l" defTabSz="895929" rtl="0" eaLnBrk="1" latinLnBrk="0" hangingPunct="1">
        <a:defRPr sz="1800" kern="1200">
          <a:solidFill>
            <a:schemeClr val="tx1"/>
          </a:solidFill>
          <a:latin typeface="+mn-lt"/>
          <a:ea typeface="+mn-ea"/>
          <a:cs typeface="+mn-cs"/>
        </a:defRPr>
      </a:lvl2pPr>
      <a:lvl3pPr marL="895929" algn="l" defTabSz="895929" rtl="0" eaLnBrk="1" latinLnBrk="0" hangingPunct="1">
        <a:defRPr sz="1800" kern="1200">
          <a:solidFill>
            <a:schemeClr val="tx1"/>
          </a:solidFill>
          <a:latin typeface="+mn-lt"/>
          <a:ea typeface="+mn-ea"/>
          <a:cs typeface="+mn-cs"/>
        </a:defRPr>
      </a:lvl3pPr>
      <a:lvl4pPr marL="1343894" algn="l" defTabSz="895929" rtl="0" eaLnBrk="1" latinLnBrk="0" hangingPunct="1">
        <a:defRPr sz="1800" kern="1200">
          <a:solidFill>
            <a:schemeClr val="tx1"/>
          </a:solidFill>
          <a:latin typeface="+mn-lt"/>
          <a:ea typeface="+mn-ea"/>
          <a:cs typeface="+mn-cs"/>
        </a:defRPr>
      </a:lvl4pPr>
      <a:lvl5pPr marL="1791858" algn="l" defTabSz="895929" rtl="0" eaLnBrk="1" latinLnBrk="0" hangingPunct="1">
        <a:defRPr sz="1800" kern="1200">
          <a:solidFill>
            <a:schemeClr val="tx1"/>
          </a:solidFill>
          <a:latin typeface="+mn-lt"/>
          <a:ea typeface="+mn-ea"/>
          <a:cs typeface="+mn-cs"/>
        </a:defRPr>
      </a:lvl5pPr>
      <a:lvl6pPr marL="2239821" algn="l" defTabSz="895929" rtl="0" eaLnBrk="1" latinLnBrk="0" hangingPunct="1">
        <a:defRPr sz="1800" kern="1200">
          <a:solidFill>
            <a:schemeClr val="tx1"/>
          </a:solidFill>
          <a:latin typeface="+mn-lt"/>
          <a:ea typeface="+mn-ea"/>
          <a:cs typeface="+mn-cs"/>
        </a:defRPr>
      </a:lvl6pPr>
      <a:lvl7pPr marL="2687788" algn="l" defTabSz="895929" rtl="0" eaLnBrk="1" latinLnBrk="0" hangingPunct="1">
        <a:defRPr sz="1800" kern="1200">
          <a:solidFill>
            <a:schemeClr val="tx1"/>
          </a:solidFill>
          <a:latin typeface="+mn-lt"/>
          <a:ea typeface="+mn-ea"/>
          <a:cs typeface="+mn-cs"/>
        </a:defRPr>
      </a:lvl7pPr>
      <a:lvl8pPr marL="3135749" algn="l" defTabSz="895929" rtl="0" eaLnBrk="1" latinLnBrk="0" hangingPunct="1">
        <a:defRPr sz="1800" kern="1200">
          <a:solidFill>
            <a:schemeClr val="tx1"/>
          </a:solidFill>
          <a:latin typeface="+mn-lt"/>
          <a:ea typeface="+mn-ea"/>
          <a:cs typeface="+mn-cs"/>
        </a:defRPr>
      </a:lvl8pPr>
      <a:lvl9pPr marL="3583716" algn="l" defTabSz="8959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www.gewino.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homas.zahn@nordost.aok.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mailto:julia.neuwirth@nordost.aok.de" TargetMode="External"/><Relationship Id="rId4" Type="http://schemas.openxmlformats.org/officeDocument/2006/relationships/hyperlink" Target="http://www.gewino.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738664"/>
          </a:xfrm>
        </p:spPr>
        <p:txBody>
          <a:bodyPr/>
          <a:lstStyle/>
          <a:p>
            <a:pPr algn="ctr"/>
            <a:r>
              <a:rPr lang="de-DE" dirty="0"/>
              <a:t>Der neue Pflegebedürftigkeitsbegriff und Konsequenzen für die Versorgung Demenzerkrankter</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276" y="996966"/>
            <a:ext cx="6958940" cy="5724509"/>
          </a:xfrm>
        </p:spPr>
      </p:pic>
    </p:spTree>
    <p:extLst>
      <p:ext uri="{BB962C8B-B14F-4D97-AF65-F5344CB8AC3E}">
        <p14:creationId xmlns:p14="http://schemas.microsoft.com/office/powerpoint/2010/main" val="2062505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Demente brauchen PFLEGE</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 y="712521"/>
            <a:ext cx="8626698" cy="4845132"/>
          </a:xfrm>
        </p:spPr>
      </p:pic>
    </p:spTree>
    <p:extLst>
      <p:ext uri="{BB962C8B-B14F-4D97-AF65-F5344CB8AC3E}">
        <p14:creationId xmlns:p14="http://schemas.microsoft.com/office/powerpoint/2010/main" val="244676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Dementiell erkrankte Menschen in Deutschland</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419" y="1423987"/>
            <a:ext cx="4943475" cy="4324350"/>
          </a:xfrm>
        </p:spPr>
      </p:pic>
    </p:spTree>
    <p:extLst>
      <p:ext uri="{BB962C8B-B14F-4D97-AF65-F5344CB8AC3E}">
        <p14:creationId xmlns:p14="http://schemas.microsoft.com/office/powerpoint/2010/main" val="413034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Pflegeversicherung – Pflegestärkungsgesetz II</a:t>
            </a:r>
            <a:endParaRPr lang="de-DE" dirty="0"/>
          </a:p>
        </p:txBody>
      </p:sp>
      <p:sp>
        <p:nvSpPr>
          <p:cNvPr id="3" name="Inhaltsplatzhalter 2"/>
          <p:cNvSpPr>
            <a:spLocks noGrp="1"/>
          </p:cNvSpPr>
          <p:nvPr>
            <p:ph idx="1"/>
          </p:nvPr>
        </p:nvSpPr>
        <p:spPr/>
        <p:txBody>
          <a:bodyPr/>
          <a:lstStyle/>
          <a:p>
            <a:r>
              <a:rPr lang="de-DE" dirty="0"/>
              <a:t>Seit Einführung der Pflegeversicherung wurde immer wieder der geltende verrichtungsbezogene Pflegebedürftigkeitsbegriff des SGB XI (§ 14) kritisiert. Nach Ansicht der Kritiker sind Defizite bei der Versorgung pflegebedürftiger Menschen vielfach auf den zu engen Begriff der Pflegebedürftigkeit zurückzuführen, da dieser somatisch ausgerichtet ist. Dadurch würden wesentliche Aspekte (Kommunikation, soziale Teilhabe) ausgeblendet und der Bedarf an allgemeiner Betreuung, Beaufsichtigung und Anleitung, insbesondere bei Menschen mit eingeschränkter Alltagskompetenz, zu wenig berücksichtigt</a:t>
            </a:r>
            <a:r>
              <a:rPr lang="de-DE" dirty="0" smtClean="0"/>
              <a:t>.</a:t>
            </a:r>
          </a:p>
          <a:p>
            <a:endParaRPr lang="de-DE" dirty="0"/>
          </a:p>
          <a:p>
            <a:r>
              <a:rPr lang="de-DE" dirty="0"/>
              <a:t>Nach dem Pflegestärkungsgesetz II soll nun ab 1. </a:t>
            </a:r>
            <a:r>
              <a:rPr lang="de-DE" dirty="0" smtClean="0"/>
              <a:t>1. 2017 </a:t>
            </a:r>
            <a:r>
              <a:rPr lang="de-DE"/>
              <a:t>ein </a:t>
            </a:r>
            <a:r>
              <a:rPr lang="de-DE" smtClean="0"/>
              <a:t>neuer </a:t>
            </a:r>
            <a:r>
              <a:rPr lang="de-DE" dirty="0"/>
              <a:t>Pflegebedürftigkeitsbegriff angewendet werden. Im Vorfeld wurden Handlungsoptionen in Modellprojekten erarbeitet und erprobt. Dabei war auch die Frage zu klären, wie sich die Änderung vor allem finanziell auf die Pflegeversicherung </a:t>
            </a:r>
            <a:r>
              <a:rPr lang="de-DE" dirty="0" smtClean="0"/>
              <a:t>und/oder </a:t>
            </a:r>
            <a:r>
              <a:rPr lang="de-DE" dirty="0"/>
              <a:t>andere Sozialleistungsbereiche auswirkt.</a:t>
            </a:r>
          </a:p>
          <a:p>
            <a:endParaRPr lang="de-DE" dirty="0"/>
          </a:p>
        </p:txBody>
      </p:sp>
    </p:spTree>
    <p:extLst>
      <p:ext uri="{BB962C8B-B14F-4D97-AF65-F5344CB8AC3E}">
        <p14:creationId xmlns:p14="http://schemas.microsoft.com/office/powerpoint/2010/main" val="48923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Quo </a:t>
            </a:r>
            <a:r>
              <a:rPr lang="de-DE" dirty="0" err="1" smtClean="0"/>
              <a:t>vadis</a:t>
            </a:r>
            <a:r>
              <a:rPr lang="de-DE" dirty="0" smtClean="0"/>
              <a:t> Pflegebedürftigkeitsbegriff ?</a:t>
            </a:r>
            <a:endParaRPr lang="de-DE" dirty="0"/>
          </a:p>
        </p:txBody>
      </p:sp>
      <p:sp>
        <p:nvSpPr>
          <p:cNvPr id="3" name="Inhaltsplatzhalter 2"/>
          <p:cNvSpPr>
            <a:spLocks noGrp="1"/>
          </p:cNvSpPr>
          <p:nvPr>
            <p:ph idx="1"/>
          </p:nvPr>
        </p:nvSpPr>
        <p:spPr/>
        <p:txBody>
          <a:bodyPr/>
          <a:lstStyle/>
          <a:p>
            <a:r>
              <a:rPr lang="de-DE" dirty="0"/>
              <a:t>Ab dem 1. Januar 2017 wird ein </a:t>
            </a:r>
            <a:r>
              <a:rPr lang="de-DE" dirty="0" smtClean="0"/>
              <a:t>neuer </a:t>
            </a:r>
            <a:r>
              <a:rPr lang="de-DE" b="1" dirty="0" smtClean="0"/>
              <a:t>PFLEGEBEDÜRTIGKEITSBEGRIFF</a:t>
            </a:r>
            <a:r>
              <a:rPr lang="de-DE" dirty="0" smtClean="0"/>
              <a:t> in </a:t>
            </a:r>
            <a:r>
              <a:rPr lang="de-DE" dirty="0"/>
              <a:t>der Pflegeversicherung eingeführt. Ziel ist es, die Bedürfnisse von Menschen mit Demenz und Menschen mit geistigen oder psychischen Einschränkungen ebenso zu berücksichtigen wie die Bedürfnisse von Menschen mit körperlichen Einschränkungen. </a:t>
            </a:r>
            <a:r>
              <a:rPr lang="de-DE" b="1" dirty="0"/>
              <a:t>Der neue Pflegebedürftigkeitsbegriff ist Teil der Pflegereform, die die große Koalition 2015 mit den Pflegestärkungsgesetzen I und II auf den Weg gebracht hat</a:t>
            </a:r>
            <a:r>
              <a:rPr lang="de-DE" b="1" dirty="0" smtClean="0"/>
              <a:t>.</a:t>
            </a:r>
          </a:p>
          <a:p>
            <a:endParaRPr lang="de-DE" dirty="0"/>
          </a:p>
          <a:p>
            <a:r>
              <a:rPr lang="de-DE" dirty="0"/>
              <a:t>Mit dem neuen </a:t>
            </a:r>
            <a:r>
              <a:rPr lang="de-DE" b="1" dirty="0"/>
              <a:t>Pflegebedürftigkeitsbegriff</a:t>
            </a:r>
            <a:r>
              <a:rPr lang="de-DE" dirty="0"/>
              <a:t> ist ein neues Begutachtungsinstrument zur Feststellung der Pflegebedürftigkeit verbunden. Maßstab soll nicht mehr der Hilfebedarf in Minuten, sondern der Grad der Selbstständigkeit eines Menschen sein. Denn das neue Instrument stellt den Menschen, seine Ressourcen und Fähigkeiten in den Mittelpunkt. </a:t>
            </a:r>
          </a:p>
        </p:txBody>
      </p:sp>
    </p:spTree>
    <p:extLst>
      <p:ext uri="{BB962C8B-B14F-4D97-AF65-F5344CB8AC3E}">
        <p14:creationId xmlns:p14="http://schemas.microsoft.com/office/powerpoint/2010/main" val="80588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738664"/>
          </a:xfrm>
        </p:spPr>
        <p:txBody>
          <a:bodyPr/>
          <a:lstStyle/>
          <a:p>
            <a:r>
              <a:rPr lang="de-DE" dirty="0" smtClean="0"/>
              <a:t>Konsequenzen der Pflegestärkungsgesetze im Bereich demenziell erkrankter Menschen</a:t>
            </a:r>
            <a:endParaRPr lang="de-DE" dirty="0"/>
          </a:p>
        </p:txBody>
      </p:sp>
      <p:sp>
        <p:nvSpPr>
          <p:cNvPr id="3" name="Inhaltsplatzhalter 2"/>
          <p:cNvSpPr>
            <a:spLocks noGrp="1"/>
          </p:cNvSpPr>
          <p:nvPr>
            <p:ph idx="1"/>
          </p:nvPr>
        </p:nvSpPr>
        <p:spPr/>
        <p:txBody>
          <a:bodyPr/>
          <a:lstStyle/>
          <a:p>
            <a:r>
              <a:rPr lang="de-DE" dirty="0"/>
              <a:t>Mit den Pflegestärkungsgesetzen stehen ab 2017 </a:t>
            </a:r>
            <a:r>
              <a:rPr lang="de-DE" dirty="0" smtClean="0"/>
              <a:t>pro Jahr 5 </a:t>
            </a:r>
            <a:r>
              <a:rPr lang="de-DE" dirty="0"/>
              <a:t>Milliarden Euro zusätzlich für die Pflege zur Verfügung. </a:t>
            </a:r>
            <a:endParaRPr lang="de-DE" dirty="0" smtClean="0"/>
          </a:p>
          <a:p>
            <a:r>
              <a:rPr lang="de-DE" dirty="0" smtClean="0"/>
              <a:t>Die </a:t>
            </a:r>
            <a:r>
              <a:rPr lang="de-DE" dirty="0"/>
              <a:t>Pflegeversicherung ist </a:t>
            </a:r>
            <a:r>
              <a:rPr lang="de-DE" dirty="0" smtClean="0"/>
              <a:t>dadurch </a:t>
            </a:r>
            <a:r>
              <a:rPr lang="de-DE" dirty="0"/>
              <a:t>um </a:t>
            </a:r>
            <a:r>
              <a:rPr lang="de-DE" dirty="0" smtClean="0"/>
              <a:t>rund 20 % </a:t>
            </a:r>
            <a:r>
              <a:rPr lang="de-DE" dirty="0"/>
              <a:t>leistungsfähiger. </a:t>
            </a:r>
            <a:r>
              <a:rPr lang="de-DE" b="1" dirty="0"/>
              <a:t>So erhalten gerade Menschen mit Demenz erstmals einen gleichberechtigten Zugang zu allen Leistungen der Pflegeversicherung.</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6757"/>
            <a:ext cx="8961438" cy="2683029"/>
          </a:xfrm>
          <a:prstGeom prst="rect">
            <a:avLst/>
          </a:prstGeom>
        </p:spPr>
      </p:pic>
    </p:spTree>
    <p:extLst>
      <p:ext uri="{BB962C8B-B14F-4D97-AF65-F5344CB8AC3E}">
        <p14:creationId xmlns:p14="http://schemas.microsoft.com/office/powerpoint/2010/main" val="181577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5 Pflegegrade</a:t>
            </a:r>
            <a:endParaRPr lang="de-DE" dirty="0"/>
          </a:p>
        </p:txBody>
      </p:sp>
      <p:sp>
        <p:nvSpPr>
          <p:cNvPr id="3" name="Inhaltsplatzhalter 2"/>
          <p:cNvSpPr>
            <a:spLocks noGrp="1"/>
          </p:cNvSpPr>
          <p:nvPr>
            <p:ph idx="1"/>
          </p:nvPr>
        </p:nvSpPr>
        <p:spPr>
          <a:xfrm>
            <a:off x="95313" y="822614"/>
            <a:ext cx="8612187" cy="4695825"/>
          </a:xfrm>
        </p:spPr>
        <p:txBody>
          <a:bodyPr/>
          <a:lstStyle/>
          <a:p>
            <a:r>
              <a:rPr lang="de-DE" b="1" dirty="0"/>
              <a:t>Der Pflegegrad wird mit Hilfe eines pflegefachlich begründeten Begutachtungsinstruments </a:t>
            </a:r>
            <a:r>
              <a:rPr lang="de-DE" b="1" dirty="0" smtClean="0"/>
              <a:t>ermittelt:</a:t>
            </a:r>
            <a:br>
              <a:rPr lang="de-DE" b="1" dirty="0" smtClean="0"/>
            </a:br>
            <a:r>
              <a:rPr lang="de-DE" sz="800" b="1" dirty="0" smtClean="0"/>
              <a:t/>
            </a:r>
            <a:br>
              <a:rPr lang="de-DE" sz="800" b="1" dirty="0" smtClean="0"/>
            </a:br>
            <a:r>
              <a:rPr lang="de-DE" b="1" dirty="0" smtClean="0"/>
              <a:t>Pflegegrad </a:t>
            </a:r>
            <a:r>
              <a:rPr lang="de-DE" b="1" dirty="0"/>
              <a:t>1</a:t>
            </a:r>
            <a:r>
              <a:rPr lang="de-DE" dirty="0"/>
              <a:t>: </a:t>
            </a:r>
            <a:r>
              <a:rPr lang="de-DE" sz="1600" dirty="0"/>
              <a:t>geringe Beeinträchtigung der Selbständigkeit </a:t>
            </a:r>
            <a:r>
              <a:rPr lang="de-DE" sz="1600" dirty="0" smtClean="0"/>
              <a:t>(12,5 - &lt; </a:t>
            </a:r>
            <a:r>
              <a:rPr lang="de-DE" sz="1600" dirty="0"/>
              <a:t>27 </a:t>
            </a:r>
            <a:r>
              <a:rPr lang="de-DE" sz="1600" dirty="0" smtClean="0"/>
              <a:t>Gesamtpunkte)</a:t>
            </a:r>
            <a:br>
              <a:rPr lang="de-DE" sz="1600" dirty="0" smtClean="0"/>
            </a:br>
            <a:r>
              <a:rPr lang="de-DE" b="1" dirty="0" smtClean="0"/>
              <a:t>Pflegegrad </a:t>
            </a:r>
            <a:r>
              <a:rPr lang="de-DE" b="1" dirty="0"/>
              <a:t>2</a:t>
            </a:r>
            <a:r>
              <a:rPr lang="de-DE" dirty="0"/>
              <a:t>: </a:t>
            </a:r>
            <a:r>
              <a:rPr lang="de-DE" sz="1600" dirty="0"/>
              <a:t>erhebliche Beeinträchtigung der Selbständigkeit </a:t>
            </a:r>
            <a:r>
              <a:rPr lang="de-DE" sz="1600" dirty="0" smtClean="0"/>
              <a:t>(27 - &lt; </a:t>
            </a:r>
            <a:r>
              <a:rPr lang="de-DE" sz="1600" dirty="0"/>
              <a:t>47,5 </a:t>
            </a:r>
            <a:r>
              <a:rPr lang="de-DE" sz="1600" dirty="0" smtClean="0"/>
              <a:t>Gesamtpunkte)</a:t>
            </a:r>
            <a:br>
              <a:rPr lang="de-DE" sz="1600" dirty="0" smtClean="0"/>
            </a:br>
            <a:r>
              <a:rPr lang="de-DE" b="1" dirty="0" smtClean="0"/>
              <a:t>Pflegegrad </a:t>
            </a:r>
            <a:r>
              <a:rPr lang="de-DE" b="1" dirty="0"/>
              <a:t>3</a:t>
            </a:r>
            <a:r>
              <a:rPr lang="de-DE" dirty="0"/>
              <a:t>: </a:t>
            </a:r>
            <a:r>
              <a:rPr lang="de-DE" sz="1600" dirty="0"/>
              <a:t>schwere Beeinträchtigung der Selbständigkeit </a:t>
            </a:r>
            <a:r>
              <a:rPr lang="de-DE" sz="1600" dirty="0" smtClean="0"/>
              <a:t>(47,5 - &lt; </a:t>
            </a:r>
            <a:r>
              <a:rPr lang="de-DE" sz="1600" dirty="0"/>
              <a:t>70 </a:t>
            </a:r>
            <a:r>
              <a:rPr lang="de-DE" sz="1600" dirty="0" smtClean="0"/>
              <a:t>Gesamtpunkte)</a:t>
            </a:r>
            <a:br>
              <a:rPr lang="de-DE" sz="1600" dirty="0" smtClean="0"/>
            </a:br>
            <a:r>
              <a:rPr lang="de-DE" b="1" dirty="0" smtClean="0"/>
              <a:t>Pflegegrad </a:t>
            </a:r>
            <a:r>
              <a:rPr lang="de-DE" b="1" dirty="0"/>
              <a:t>4</a:t>
            </a:r>
            <a:r>
              <a:rPr lang="de-DE" dirty="0"/>
              <a:t>: </a:t>
            </a:r>
            <a:r>
              <a:rPr lang="de-DE" sz="1600" dirty="0"/>
              <a:t>schwerste Beeinträchtigung der Selbständigkeit </a:t>
            </a:r>
            <a:r>
              <a:rPr lang="de-DE" sz="1600" dirty="0" smtClean="0"/>
              <a:t>(70 - &lt; </a:t>
            </a:r>
            <a:r>
              <a:rPr lang="de-DE" sz="1600" dirty="0"/>
              <a:t>90 </a:t>
            </a:r>
            <a:r>
              <a:rPr lang="de-DE" sz="1600" dirty="0" smtClean="0"/>
              <a:t>Gesamtpunkte)</a:t>
            </a:r>
            <a:br>
              <a:rPr lang="de-DE" sz="1600" dirty="0" smtClean="0"/>
            </a:br>
            <a:r>
              <a:rPr lang="de-DE" b="1" dirty="0" smtClean="0"/>
              <a:t>Pflegegrad </a:t>
            </a:r>
            <a:r>
              <a:rPr lang="de-DE" b="1" dirty="0"/>
              <a:t>5</a:t>
            </a:r>
            <a:r>
              <a:rPr lang="de-DE" dirty="0"/>
              <a:t>: </a:t>
            </a:r>
            <a:r>
              <a:rPr lang="de-DE" sz="1600" dirty="0"/>
              <a:t>schwerste Beeinträchtigung der Selbständigkeit mit besonderen Anforderungen an die pflegerische Versorgung (ab 90 bis 100 Gesamtpunkte)</a:t>
            </a:r>
          </a:p>
          <a:p>
            <a:pPr marL="0" indent="0">
              <a:buNone/>
            </a:pP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11" y="3946462"/>
            <a:ext cx="5645964" cy="2548525"/>
          </a:xfrm>
          <a:prstGeom prst="rect">
            <a:avLst/>
          </a:prstGeom>
        </p:spPr>
      </p:pic>
    </p:spTree>
    <p:extLst>
      <p:ext uri="{BB962C8B-B14F-4D97-AF65-F5344CB8AC3E}">
        <p14:creationId xmlns:p14="http://schemas.microsoft.com/office/powerpoint/2010/main" val="313158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738664"/>
          </a:xfrm>
        </p:spPr>
        <p:txBody>
          <a:bodyPr/>
          <a:lstStyle/>
          <a:p>
            <a:r>
              <a:rPr lang="de-DE" dirty="0" smtClean="0"/>
              <a:t>Wohnungen müssen sich der alternden Bevölkerung anpassen !? …</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8860" y="4151028"/>
            <a:ext cx="2619375" cy="1743075"/>
          </a:xfr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080" y="1519782"/>
            <a:ext cx="4924551" cy="2110522"/>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396" y="4293903"/>
            <a:ext cx="2847975" cy="1600200"/>
          </a:xfrm>
          <a:prstGeom prst="rect">
            <a:avLst/>
          </a:prstGeom>
        </p:spPr>
      </p:pic>
    </p:spTree>
    <p:extLst>
      <p:ext uri="{BB962C8B-B14F-4D97-AF65-F5344CB8AC3E}">
        <p14:creationId xmlns:p14="http://schemas.microsoft.com/office/powerpoint/2010/main" val="371691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Sicher wohnen in den eigenen vier Wänden</a:t>
            </a:r>
            <a:endParaRPr lang="de-DE" dirty="0"/>
          </a:p>
        </p:txBody>
      </p:sp>
      <p:sp>
        <p:nvSpPr>
          <p:cNvPr id="3" name="Inhaltsplatzhalter 2"/>
          <p:cNvSpPr>
            <a:spLocks noGrp="1"/>
          </p:cNvSpPr>
          <p:nvPr>
            <p:ph idx="1"/>
          </p:nvPr>
        </p:nvSpPr>
        <p:spPr>
          <a:xfrm>
            <a:off x="349251" y="941367"/>
            <a:ext cx="8612187" cy="4695825"/>
          </a:xfrm>
        </p:spPr>
        <p:txBody>
          <a:bodyPr/>
          <a:lstStyle/>
          <a:p>
            <a:pPr marL="0" indent="0">
              <a:buNone/>
            </a:pPr>
            <a:r>
              <a:rPr lang="de-DE" b="1" dirty="0"/>
              <a:t>Altenheime sind bei Senioren nicht gefragt. Das belegt die </a:t>
            </a:r>
            <a:r>
              <a:rPr lang="de-DE" b="1" dirty="0" err="1"/>
              <a:t>Generali</a:t>
            </a:r>
            <a:r>
              <a:rPr lang="de-DE" b="1" dirty="0"/>
              <a:t> Altersstudie 2013. Nur knapp ein Drittel (32 Prozent) der heute 65- bis 85-Jährigen kann sich vorstellen, bei Pflegebedürftigkeit eine Wohnung in </a:t>
            </a:r>
            <a:r>
              <a:rPr lang="de-DE" b="1" dirty="0" smtClean="0"/>
              <a:t>einem </a:t>
            </a:r>
            <a:r>
              <a:rPr lang="de-DE" b="1" dirty="0"/>
              <a:t>Heim zu beziehen.</a:t>
            </a:r>
            <a:r>
              <a:rPr lang="de-DE" dirty="0"/>
              <a:t> </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082" y="2265174"/>
            <a:ext cx="6015736" cy="3302757"/>
          </a:xfrm>
          <a:prstGeom prst="rect">
            <a:avLst/>
          </a:prstGeom>
        </p:spPr>
      </p:pic>
    </p:spTree>
    <p:extLst>
      <p:ext uri="{BB962C8B-B14F-4D97-AF65-F5344CB8AC3E}">
        <p14:creationId xmlns:p14="http://schemas.microsoft.com/office/powerpoint/2010/main" val="304123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738664"/>
          </a:xfrm>
        </p:spPr>
        <p:txBody>
          <a:bodyPr/>
          <a:lstStyle/>
          <a:p>
            <a:r>
              <a:rPr lang="de-DE" dirty="0" err="1" smtClean="0"/>
              <a:t>GeWINO</a:t>
            </a:r>
            <a:r>
              <a:rPr lang="de-DE" dirty="0" smtClean="0"/>
              <a:t> Studie zur Akzeptanzentwicklung von Hausnotrufsystemen  in 2015</a:t>
            </a:r>
            <a:endParaRPr lang="de-DE" dirty="0"/>
          </a:p>
        </p:txBody>
      </p:sp>
      <p:pic>
        <p:nvPicPr>
          <p:cNvPr id="18" name="Grafik 17" descr="N:\GeWINO\Projekte\Projekte_und_Vorhaben\14_Hausnotruf\14_Veroeffentl_GeWINO\Landkarten\ANTEIL_HNR_AN_PFLST_BB_MV_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8619" y="1410637"/>
            <a:ext cx="3492819" cy="2650724"/>
          </a:xfrm>
          <a:prstGeom prst="rect">
            <a:avLst/>
          </a:prstGeom>
          <a:noFill/>
          <a:ln>
            <a:noFill/>
          </a:ln>
        </p:spPr>
      </p:pic>
      <p:pic>
        <p:nvPicPr>
          <p:cNvPr id="819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40" t="19208" r="39015" b="22656"/>
          <a:stretch/>
        </p:blipFill>
        <p:spPr bwMode="auto">
          <a:xfrm>
            <a:off x="120684" y="1173129"/>
            <a:ext cx="5454813" cy="350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Grafik 16"/>
          <p:cNvPicPr/>
          <p:nvPr/>
        </p:nvPicPr>
        <p:blipFill>
          <a:blip r:embed="rId4">
            <a:extLst>
              <a:ext uri="{28A0092B-C50C-407E-A947-70E740481C1C}">
                <a14:useLocalDpi xmlns:a14="http://schemas.microsoft.com/office/drawing/2010/main" val="0"/>
              </a:ext>
            </a:extLst>
          </a:blip>
          <a:srcRect/>
          <a:stretch>
            <a:fillRect/>
          </a:stretch>
        </p:blipFill>
        <p:spPr bwMode="auto">
          <a:xfrm>
            <a:off x="3093562" y="4203864"/>
            <a:ext cx="4364142" cy="2318479"/>
          </a:xfrm>
          <a:prstGeom prst="rect">
            <a:avLst/>
          </a:prstGeom>
          <a:noFill/>
        </p:spPr>
      </p:pic>
    </p:spTree>
    <p:extLst>
      <p:ext uri="{BB962C8B-B14F-4D97-AF65-F5344CB8AC3E}">
        <p14:creationId xmlns:p14="http://schemas.microsoft.com/office/powerpoint/2010/main" val="239855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738664"/>
          </a:xfrm>
        </p:spPr>
        <p:txBody>
          <a:bodyPr/>
          <a:lstStyle/>
          <a:p>
            <a:r>
              <a:rPr lang="de-DE" dirty="0" smtClean="0"/>
              <a:t>Die AOK Nordost engagiert sich für altersgerechtes Wohnen in den eigenen vier Wänden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051" y="4378828"/>
            <a:ext cx="2657475" cy="1724025"/>
          </a:xfrm>
          <a:prstGeom prst="rect">
            <a:avLst/>
          </a:prstGeom>
        </p:spPr>
      </p:pic>
      <p:sp>
        <p:nvSpPr>
          <p:cNvPr id="3" name="Inhaltsplatzhalter 2"/>
          <p:cNvSpPr>
            <a:spLocks noGrp="1"/>
          </p:cNvSpPr>
          <p:nvPr>
            <p:ph idx="1"/>
          </p:nvPr>
        </p:nvSpPr>
        <p:spPr/>
        <p:txBody>
          <a:bodyPr/>
          <a:lstStyle/>
          <a:p>
            <a:r>
              <a:rPr lang="de-DE" b="1" dirty="0" smtClean="0"/>
              <a:t>Forschungsvorhaben</a:t>
            </a:r>
            <a:r>
              <a:rPr lang="de-DE" dirty="0" smtClean="0"/>
              <a:t> „Alterssichere Wohnung“ Vorpommern Greifswald soll die Akzeptanz und den erlebbaren Nutzen technischer Assistenzsysteme in der eigenen Wohnung erforschen</a:t>
            </a:r>
          </a:p>
          <a:p>
            <a:endParaRPr lang="de-DE" dirty="0" smtClean="0"/>
          </a:p>
          <a:p>
            <a:pPr marL="0" indent="0">
              <a:buNone/>
            </a:pPr>
            <a:endParaRPr lang="de-DE" dirty="0"/>
          </a:p>
          <a:p>
            <a:endParaRPr lang="de-DE" dirty="0" smtClean="0"/>
          </a:p>
          <a:p>
            <a:endParaRPr lang="de-DE" dirty="0"/>
          </a:p>
          <a:p>
            <a:endParaRPr lang="de-DE" dirty="0" smtClean="0"/>
          </a:p>
          <a:p>
            <a:r>
              <a:rPr lang="de-DE" b="1" dirty="0" smtClean="0"/>
              <a:t>Modellvorhaben </a:t>
            </a:r>
            <a:r>
              <a:rPr lang="de-DE" dirty="0" err="1" smtClean="0"/>
              <a:t>Pflege@Quartier</a:t>
            </a:r>
            <a:r>
              <a:rPr lang="de-DE" dirty="0" smtClean="0"/>
              <a:t> </a:t>
            </a:r>
            <a:r>
              <a:rPr lang="de-DE" dirty="0"/>
              <a:t>soll langfristig Selbstständigkeit und Selbstbestimmung von Senioren im Märkischen Viertel </a:t>
            </a:r>
            <a:r>
              <a:rPr lang="de-DE" dirty="0" smtClean="0"/>
              <a:t>stärken</a:t>
            </a:r>
          </a:p>
          <a:p>
            <a:pPr marL="0" indent="0">
              <a:buNone/>
            </a:pP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35" y="4718057"/>
            <a:ext cx="1462865" cy="807501"/>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451" y="2433963"/>
            <a:ext cx="1718907" cy="727230"/>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35" y="2433963"/>
            <a:ext cx="1367864" cy="755061"/>
          </a:xfrm>
          <a:prstGeom prst="rect">
            <a:avLst/>
          </a:prstGeom>
        </p:spPr>
      </p:pic>
    </p:spTree>
    <p:extLst>
      <p:ext uri="{BB962C8B-B14F-4D97-AF65-F5344CB8AC3E}">
        <p14:creationId xmlns:p14="http://schemas.microsoft.com/office/powerpoint/2010/main" val="273402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22618" y="340920"/>
            <a:ext cx="2861953" cy="895630"/>
          </a:xfrm>
          <a:prstGeom prst="rect">
            <a:avLst/>
          </a:prstGeom>
          <a:noFill/>
        </p:spPr>
        <p:txBody>
          <a:bodyPr wrap="square" rtlCol="0">
            <a:spAutoFit/>
          </a:bodyPr>
          <a:lstStyle/>
          <a:p>
            <a:r>
              <a:rPr lang="de-DE" sz="4400" dirty="0" err="1" smtClean="0">
                <a:solidFill>
                  <a:srgbClr val="00B050"/>
                </a:solidFill>
                <a:latin typeface="Bauhaus 93" pitchFamily="82" charset="0"/>
              </a:rPr>
              <a:t>GeWINO</a:t>
            </a:r>
            <a:endParaRPr lang="de-DE" sz="4400" dirty="0" smtClean="0">
              <a:solidFill>
                <a:srgbClr val="00B050"/>
              </a:solidFill>
              <a:latin typeface="Bauhaus 93" pitchFamily="82" charset="0"/>
            </a:endParaRPr>
          </a:p>
          <a:p>
            <a:r>
              <a:rPr lang="de-DE" sz="1400" b="1" dirty="0" smtClean="0">
                <a:solidFill>
                  <a:srgbClr val="00B050"/>
                </a:solidFill>
                <a:latin typeface="+mn-lt"/>
              </a:rPr>
              <a:t>Innovation im Nordosten</a:t>
            </a:r>
            <a:endParaRPr lang="de-DE" sz="1400" b="1" dirty="0">
              <a:solidFill>
                <a:srgbClr val="00B050"/>
              </a:solidFill>
              <a:latin typeface="+mn-lt"/>
            </a:endParaRPr>
          </a:p>
        </p:txBody>
      </p:sp>
      <p:sp>
        <p:nvSpPr>
          <p:cNvPr id="5" name="Rectangle 3"/>
          <p:cNvSpPr txBox="1">
            <a:spLocks noChangeArrowheads="1"/>
          </p:cNvSpPr>
          <p:nvPr/>
        </p:nvSpPr>
        <p:spPr bwMode="auto">
          <a:xfrm>
            <a:off x="3752602" y="2226256"/>
            <a:ext cx="5018830" cy="3533275"/>
          </a:xfrm>
          <a:prstGeom prst="rect">
            <a:avLst/>
          </a:prstGeom>
          <a:noFill/>
          <a:ln w="9525">
            <a:noFill/>
            <a:miter lim="800000"/>
            <a:headEnd/>
            <a:tailEnd/>
          </a:ln>
          <a:effectLst/>
          <a:extLst>
            <a:ext uri="{91240B29-F687-4F45-9708-019B960494DF}">
              <a14:hiddenLine xmlns:a14="http://schemas.microsoft.com/office/drawing/2010/main" w="9525" algn="ctr">
                <a:solidFill>
                  <a:schemeClr val="tx2"/>
                </a:solidFill>
                <a:miter lim="800000"/>
                <a:headEnd/>
                <a:tailEnd/>
              </a14:hiddenLine>
            </a:ext>
          </a:extLst>
        </p:spPr>
        <p:txBody>
          <a:bodyPr vert="horz" wrap="square" lIns="0" tIns="0" rIns="0" bIns="0" numCol="1" anchor="b" anchorCtr="0" compatLnSpc="1">
            <a:prstTxWarp prst="textNoShape">
              <a:avLst/>
            </a:prstTxWarp>
            <a:spAutoFit/>
          </a:bodyPr>
          <a:lstStyle>
            <a:lvl1pPr algn="l" defTabSz="893763" rtl="0" eaLnBrk="0" fontAlgn="base" hangingPunct="0">
              <a:spcBef>
                <a:spcPct val="0"/>
              </a:spcBef>
              <a:spcAft>
                <a:spcPct val="0"/>
              </a:spcAft>
              <a:tabLst>
                <a:tab pos="360363" algn="l"/>
              </a:tabLst>
              <a:defRPr sz="1800" b="1">
                <a:solidFill>
                  <a:schemeClr val="tx1"/>
                </a:solidFill>
                <a:latin typeface="+mj-lt"/>
                <a:ea typeface="+mj-ea"/>
                <a:cs typeface="+mj-cs"/>
              </a:defRPr>
            </a:lvl1pPr>
            <a:lvl2pPr algn="l" defTabSz="893763" rtl="0" eaLnBrk="0" fontAlgn="base" hangingPunct="0">
              <a:spcBef>
                <a:spcPct val="0"/>
              </a:spcBef>
              <a:spcAft>
                <a:spcPct val="0"/>
              </a:spcAft>
              <a:tabLst>
                <a:tab pos="360363" algn="l"/>
              </a:tabLst>
              <a:defRPr sz="2400" b="1">
                <a:solidFill>
                  <a:srgbClr val="329965"/>
                </a:solidFill>
                <a:latin typeface="Arial" charset="0"/>
              </a:defRPr>
            </a:lvl2pPr>
            <a:lvl3pPr algn="l" defTabSz="893763" rtl="0" eaLnBrk="0" fontAlgn="base" hangingPunct="0">
              <a:spcBef>
                <a:spcPct val="0"/>
              </a:spcBef>
              <a:spcAft>
                <a:spcPct val="0"/>
              </a:spcAft>
              <a:tabLst>
                <a:tab pos="360363" algn="l"/>
              </a:tabLst>
              <a:defRPr sz="2400" b="1">
                <a:solidFill>
                  <a:srgbClr val="329965"/>
                </a:solidFill>
                <a:latin typeface="Arial" charset="0"/>
              </a:defRPr>
            </a:lvl3pPr>
            <a:lvl4pPr algn="l" defTabSz="893763" rtl="0" eaLnBrk="0" fontAlgn="base" hangingPunct="0">
              <a:spcBef>
                <a:spcPct val="0"/>
              </a:spcBef>
              <a:spcAft>
                <a:spcPct val="0"/>
              </a:spcAft>
              <a:tabLst>
                <a:tab pos="360363" algn="l"/>
              </a:tabLst>
              <a:defRPr sz="2400" b="1">
                <a:solidFill>
                  <a:srgbClr val="329965"/>
                </a:solidFill>
                <a:latin typeface="Arial" charset="0"/>
              </a:defRPr>
            </a:lvl4pPr>
            <a:lvl5pPr algn="l" defTabSz="893763" rtl="0" eaLnBrk="0" fontAlgn="base" hangingPunct="0">
              <a:spcBef>
                <a:spcPct val="0"/>
              </a:spcBef>
              <a:spcAft>
                <a:spcPct val="0"/>
              </a:spcAft>
              <a:tabLst>
                <a:tab pos="360363" algn="l"/>
              </a:tabLst>
              <a:defRPr sz="2400" b="1">
                <a:solidFill>
                  <a:srgbClr val="329965"/>
                </a:solidFill>
                <a:latin typeface="Arial" charset="0"/>
              </a:defRPr>
            </a:lvl5pPr>
            <a:lvl6pPr marL="457157" algn="l" defTabSz="895266" rtl="0" fontAlgn="base">
              <a:spcBef>
                <a:spcPct val="0"/>
              </a:spcBef>
              <a:spcAft>
                <a:spcPct val="0"/>
              </a:spcAft>
              <a:tabLst>
                <a:tab pos="361916" algn="l"/>
              </a:tabLst>
              <a:defRPr sz="1900" b="1">
                <a:solidFill>
                  <a:schemeClr val="folHlink"/>
                </a:solidFill>
                <a:latin typeface="Arial" charset="0"/>
              </a:defRPr>
            </a:lvl6pPr>
            <a:lvl7pPr marL="914314" algn="l" defTabSz="895266" rtl="0" fontAlgn="base">
              <a:spcBef>
                <a:spcPct val="0"/>
              </a:spcBef>
              <a:spcAft>
                <a:spcPct val="0"/>
              </a:spcAft>
              <a:tabLst>
                <a:tab pos="361916" algn="l"/>
              </a:tabLst>
              <a:defRPr sz="1900" b="1">
                <a:solidFill>
                  <a:schemeClr val="folHlink"/>
                </a:solidFill>
                <a:latin typeface="Arial" charset="0"/>
              </a:defRPr>
            </a:lvl7pPr>
            <a:lvl8pPr marL="1371472" algn="l" defTabSz="895266" rtl="0" fontAlgn="base">
              <a:spcBef>
                <a:spcPct val="0"/>
              </a:spcBef>
              <a:spcAft>
                <a:spcPct val="0"/>
              </a:spcAft>
              <a:tabLst>
                <a:tab pos="361916" algn="l"/>
              </a:tabLst>
              <a:defRPr sz="1900" b="1">
                <a:solidFill>
                  <a:schemeClr val="folHlink"/>
                </a:solidFill>
                <a:latin typeface="Arial" charset="0"/>
              </a:defRPr>
            </a:lvl8pPr>
            <a:lvl9pPr marL="1828628" algn="l" defTabSz="895266" rtl="0" fontAlgn="base">
              <a:spcBef>
                <a:spcPct val="0"/>
              </a:spcBef>
              <a:spcAft>
                <a:spcPct val="0"/>
              </a:spcAft>
              <a:tabLst>
                <a:tab pos="361916" algn="l"/>
              </a:tabLst>
              <a:defRPr sz="1900" b="1">
                <a:solidFill>
                  <a:schemeClr val="folHlink"/>
                </a:solidFill>
                <a:latin typeface="Arial" charset="0"/>
              </a:defRPr>
            </a:lvl9pPr>
          </a:lstStyle>
          <a:p>
            <a:r>
              <a:rPr lang="de-DE" dirty="0"/>
              <a:t>Der neue Pflegebedürftigkeitsbegriff und Konsequenzen für die Versorgung </a:t>
            </a:r>
            <a:r>
              <a:rPr lang="de-DE" dirty="0" smtClean="0"/>
              <a:t>Demenzerkrankter</a:t>
            </a:r>
          </a:p>
          <a:p>
            <a:endParaRPr lang="de-DE" dirty="0"/>
          </a:p>
          <a:p>
            <a:endParaRPr lang="de-DE" dirty="0"/>
          </a:p>
          <a:p>
            <a:r>
              <a:rPr lang="de-DE" dirty="0" smtClean="0"/>
              <a:t>Vorstellung </a:t>
            </a:r>
            <a:r>
              <a:rPr lang="de-DE" dirty="0"/>
              <a:t>des Projektes von AOK Nordost und LK </a:t>
            </a:r>
            <a:r>
              <a:rPr lang="de-DE" dirty="0" smtClean="0"/>
              <a:t>VPG / </a:t>
            </a:r>
            <a:r>
              <a:rPr lang="de-DE" dirty="0" err="1" smtClean="0"/>
              <a:t>ILWiA</a:t>
            </a:r>
            <a:r>
              <a:rPr lang="de-DE" dirty="0" smtClean="0"/>
              <a:t> </a:t>
            </a:r>
            <a:r>
              <a:rPr lang="de-DE" sz="1600" b="0" dirty="0" smtClean="0"/>
              <a:t>(Dipl.-Wirt.-Ing. J. Kempka)</a:t>
            </a:r>
          </a:p>
          <a:p>
            <a:endParaRPr lang="de-DE" dirty="0"/>
          </a:p>
          <a:p>
            <a:pPr eaLnBrk="1" hangingPunct="1">
              <a:lnSpc>
                <a:spcPct val="100000"/>
              </a:lnSpc>
              <a:buSzTx/>
            </a:pPr>
            <a:r>
              <a:rPr lang="de-DE" kern="0" dirty="0" smtClean="0">
                <a:solidFill>
                  <a:srgbClr val="595959"/>
                </a:solidFill>
              </a:rPr>
              <a:t>Greifswald  den 16.11.2016</a:t>
            </a:r>
          </a:p>
          <a:p>
            <a:pPr eaLnBrk="1" hangingPunct="1">
              <a:lnSpc>
                <a:spcPct val="100000"/>
              </a:lnSpc>
              <a:buSzTx/>
            </a:pPr>
            <a:r>
              <a:rPr lang="de-DE" kern="0" dirty="0" smtClean="0">
                <a:solidFill>
                  <a:srgbClr val="595959"/>
                </a:solidFill>
              </a:rPr>
              <a:t/>
            </a:r>
            <a:br>
              <a:rPr lang="de-DE" kern="0" dirty="0" smtClean="0">
                <a:solidFill>
                  <a:srgbClr val="595959"/>
                </a:solidFill>
              </a:rPr>
            </a:br>
            <a:r>
              <a:rPr lang="de-DE" kern="0" dirty="0" smtClean="0">
                <a:solidFill>
                  <a:srgbClr val="595959"/>
                </a:solidFill>
              </a:rPr>
              <a:t>Sven-David Müller, </a:t>
            </a:r>
            <a:r>
              <a:rPr lang="de-DE" kern="0" dirty="0" err="1" smtClean="0">
                <a:solidFill>
                  <a:srgbClr val="595959"/>
                </a:solidFill>
              </a:rPr>
              <a:t>MSc</a:t>
            </a:r>
            <a:r>
              <a:rPr lang="de-DE" kern="0" dirty="0" smtClean="0">
                <a:solidFill>
                  <a:srgbClr val="595959"/>
                </a:solidFill>
              </a:rPr>
              <a:t>. </a:t>
            </a:r>
            <a:br>
              <a:rPr lang="de-DE" kern="0" dirty="0" smtClean="0">
                <a:solidFill>
                  <a:srgbClr val="595959"/>
                </a:solidFill>
              </a:rPr>
            </a:br>
            <a:r>
              <a:rPr lang="de-DE" kern="0" dirty="0" smtClean="0">
                <a:solidFill>
                  <a:srgbClr val="595959"/>
                </a:solidFill>
              </a:rPr>
              <a:t>in Vertretung Prof</a:t>
            </a:r>
            <a:r>
              <a:rPr lang="de-DE" kern="0" dirty="0">
                <a:solidFill>
                  <a:srgbClr val="595959"/>
                </a:solidFill>
              </a:rPr>
              <a:t>. Dr</a:t>
            </a:r>
            <a:r>
              <a:rPr lang="de-DE" kern="0" dirty="0" smtClean="0">
                <a:solidFill>
                  <a:srgbClr val="595959"/>
                </a:solidFill>
              </a:rPr>
              <a:t>.- Ing</a:t>
            </a:r>
            <a:r>
              <a:rPr lang="de-DE" kern="0" dirty="0">
                <a:solidFill>
                  <a:srgbClr val="595959"/>
                </a:solidFill>
              </a:rPr>
              <a:t>. Thomas </a:t>
            </a:r>
            <a:r>
              <a:rPr lang="de-DE" kern="0" dirty="0" smtClean="0">
                <a:solidFill>
                  <a:srgbClr val="595959"/>
                </a:solidFill>
              </a:rPr>
              <a:t>P. Zahn</a:t>
            </a:r>
            <a:endParaRPr lang="de-DE" kern="0" dirty="0">
              <a:solidFill>
                <a:srgbClr val="595959"/>
              </a:solidFill>
            </a:endParaRPr>
          </a:p>
          <a:p>
            <a:pPr eaLnBrk="1" hangingPunct="1">
              <a:lnSpc>
                <a:spcPct val="100000"/>
              </a:lnSpc>
              <a:buSzTx/>
            </a:pPr>
            <a:r>
              <a:rPr lang="de-DE" sz="1400" kern="0" dirty="0" smtClean="0">
                <a:solidFill>
                  <a:srgbClr val="595959"/>
                </a:solidFill>
              </a:rPr>
              <a:t>Gesundheitswissenschaftliches </a:t>
            </a:r>
            <a:r>
              <a:rPr lang="de-DE" sz="1400" kern="0" dirty="0">
                <a:solidFill>
                  <a:srgbClr val="595959"/>
                </a:solidFill>
              </a:rPr>
              <a:t>Institut </a:t>
            </a:r>
            <a:r>
              <a:rPr lang="de-DE" sz="1400" kern="0" dirty="0" smtClean="0">
                <a:solidFill>
                  <a:srgbClr val="595959"/>
                </a:solidFill>
              </a:rPr>
              <a:t>Nordost (GeWINO)</a:t>
            </a:r>
            <a:endParaRPr lang="de-DE" sz="1400" kern="0" dirty="0">
              <a:solidFill>
                <a:srgbClr val="595959"/>
              </a:solidFill>
            </a:endParaRPr>
          </a:p>
          <a:p>
            <a:pPr eaLnBrk="1" hangingPunct="1">
              <a:lnSpc>
                <a:spcPct val="100000"/>
              </a:lnSpc>
              <a:buSzTx/>
            </a:pPr>
            <a:r>
              <a:rPr lang="de-DE" sz="1400" kern="0" dirty="0">
                <a:solidFill>
                  <a:srgbClr val="595959"/>
                </a:solidFill>
              </a:rPr>
              <a:t>der AOK Nordost – Die Gesundheitskasse</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58" y="543977"/>
            <a:ext cx="1718907" cy="7272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1128"/>
            <a:ext cx="8961438" cy="4655748"/>
          </a:xfrm>
          <a:prstGeom prst="rect">
            <a:avLst/>
          </a:prstGeom>
        </p:spPr>
      </p:pic>
      <p:sp>
        <p:nvSpPr>
          <p:cNvPr id="2" name="Titel 1"/>
          <p:cNvSpPr>
            <a:spLocks noGrp="1"/>
          </p:cNvSpPr>
          <p:nvPr>
            <p:ph type="title"/>
          </p:nvPr>
        </p:nvSpPr>
        <p:spPr>
          <a:xfrm>
            <a:off x="119064" y="173038"/>
            <a:ext cx="8612187" cy="738664"/>
          </a:xfrm>
        </p:spPr>
        <p:txBody>
          <a:bodyPr/>
          <a:lstStyle/>
          <a:p>
            <a:r>
              <a:rPr lang="de-DE" dirty="0" smtClean="0"/>
              <a:t>Forschungsvorhaben „Sicher </a:t>
            </a:r>
            <a:r>
              <a:rPr lang="de-DE" dirty="0"/>
              <a:t>leben im </a:t>
            </a:r>
            <a:r>
              <a:rPr lang="de-DE" dirty="0" smtClean="0"/>
              <a:t>Alter“ </a:t>
            </a:r>
            <a:r>
              <a:rPr lang="de-DE" dirty="0"/>
              <a:t>in Greifswald </a:t>
            </a:r>
            <a:br>
              <a:rPr lang="de-DE" dirty="0"/>
            </a:br>
            <a:r>
              <a:rPr lang="de-DE" dirty="0"/>
              <a:t>in Kooperation mit dem </a:t>
            </a:r>
            <a:r>
              <a:rPr lang="de-DE" dirty="0" err="1" smtClean="0"/>
              <a:t>ILWiA</a:t>
            </a:r>
            <a:r>
              <a:rPr lang="de-DE" dirty="0" smtClean="0"/>
              <a:t> </a:t>
            </a:r>
            <a:r>
              <a:rPr lang="de-DE" dirty="0"/>
              <a:t>Verbund</a:t>
            </a: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2009" y="1158698"/>
            <a:ext cx="1836137" cy="776827"/>
          </a:xfrm>
        </p:spPr>
      </p:pic>
      <p:pic>
        <p:nvPicPr>
          <p:cNvPr id="26" name="Grafik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95" y="1158698"/>
            <a:ext cx="2190651" cy="776827"/>
          </a:xfrm>
          <a:prstGeom prst="rect">
            <a:avLst/>
          </a:prstGeom>
        </p:spPr>
      </p:pic>
    </p:spTree>
    <p:extLst>
      <p:ext uri="{BB962C8B-B14F-4D97-AF65-F5344CB8AC3E}">
        <p14:creationId xmlns:p14="http://schemas.microsoft.com/office/powerpoint/2010/main" val="355823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2426155" y="3811356"/>
            <a:ext cx="7059418" cy="1082580"/>
          </a:xfrm>
        </p:spPr>
        <p:txBody>
          <a:bodyPr>
            <a:normAutofit/>
          </a:bodyPr>
          <a:lstStyle/>
          <a:p>
            <a:r>
              <a:rPr lang="de-DE" dirty="0">
                <a:latin typeface="Calibri" panose="020F0502020204030204" pitchFamily="34" charset="0"/>
              </a:rPr>
              <a:t/>
            </a:r>
            <a:br>
              <a:rPr lang="de-DE" dirty="0">
                <a:latin typeface="Calibri" panose="020F0502020204030204" pitchFamily="34" charset="0"/>
              </a:rPr>
            </a:br>
            <a:r>
              <a:rPr lang="de-DE" dirty="0">
                <a:latin typeface="Calibri" panose="020F0502020204030204" pitchFamily="34" charset="0"/>
              </a:rPr>
              <a:t>Forschungsvorhaben </a:t>
            </a:r>
            <a:r>
              <a:rPr lang="de-DE" dirty="0" smtClean="0">
                <a:latin typeface="Calibri" panose="020F0502020204030204" pitchFamily="34" charset="0"/>
              </a:rPr>
              <a:t>„Die sichere Wohnung“ </a:t>
            </a:r>
          </a:p>
          <a:p>
            <a:r>
              <a:rPr lang="de-DE" dirty="0" smtClean="0">
                <a:latin typeface="Calibri" panose="020F0502020204030204" pitchFamily="34" charset="0"/>
              </a:rPr>
              <a:t>zur </a:t>
            </a:r>
            <a:r>
              <a:rPr lang="de-DE" dirty="0">
                <a:latin typeface="Calibri" panose="020F0502020204030204" pitchFamily="34" charset="0"/>
              </a:rPr>
              <a:t>Akzeptanz und Anwendung von elektronischen </a:t>
            </a:r>
            <a:endParaRPr lang="de-DE" dirty="0" smtClean="0">
              <a:latin typeface="Calibri" panose="020F0502020204030204" pitchFamily="34" charset="0"/>
            </a:endParaRPr>
          </a:p>
          <a:p>
            <a:r>
              <a:rPr lang="de-DE" dirty="0" smtClean="0">
                <a:latin typeface="Calibri" panose="020F0502020204030204" pitchFamily="34" charset="0"/>
              </a:rPr>
              <a:t>Hilfsmitteln </a:t>
            </a:r>
            <a:r>
              <a:rPr lang="de-DE" dirty="0">
                <a:latin typeface="Calibri" panose="020F0502020204030204" pitchFamily="34" charset="0"/>
              </a:rPr>
              <a:t>und Assistenzsystemen in der Hansestadt Greifswald. </a:t>
            </a:r>
          </a:p>
        </p:txBody>
      </p:sp>
      <p:sp>
        <p:nvSpPr>
          <p:cNvPr id="3" name="Textfeld 2"/>
          <p:cNvSpPr txBox="1"/>
          <p:nvPr/>
        </p:nvSpPr>
        <p:spPr>
          <a:xfrm>
            <a:off x="2411681" y="2978535"/>
            <a:ext cx="2793861" cy="325308"/>
          </a:xfrm>
          <a:prstGeom prst="rect">
            <a:avLst/>
          </a:prstGeom>
          <a:solidFill>
            <a:schemeClr val="bg1"/>
          </a:solidFill>
        </p:spPr>
        <p:txBody>
          <a:bodyPr wrap="square" lIns="75273" tIns="37637" rIns="75273" bIns="37637" rtlCol="0">
            <a:spAutoFit/>
          </a:bodyPr>
          <a:lstStyle/>
          <a:p>
            <a:endParaRPr lang="de-DE" dirty="0"/>
          </a:p>
        </p:txBody>
      </p:sp>
      <p:sp>
        <p:nvSpPr>
          <p:cNvPr id="4" name="Textfeld 3"/>
          <p:cNvSpPr txBox="1"/>
          <p:nvPr/>
        </p:nvSpPr>
        <p:spPr>
          <a:xfrm>
            <a:off x="2991539" y="5016944"/>
            <a:ext cx="5969899" cy="1322504"/>
          </a:xfrm>
          <a:prstGeom prst="rect">
            <a:avLst/>
          </a:prstGeom>
          <a:solidFill>
            <a:schemeClr val="bg1"/>
          </a:solidFill>
        </p:spPr>
        <p:txBody>
          <a:bodyPr wrap="square" lIns="75273" tIns="37637" rIns="75273" bIns="37637" rtlCol="0">
            <a:spAutoFit/>
          </a:bodyPr>
          <a:lstStyle/>
          <a:p>
            <a:endParaRPr lang="de-DE" dirty="0" smtClean="0"/>
          </a:p>
          <a:p>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20462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Projektinhalte</a:t>
            </a:r>
            <a:endParaRPr lang="de-DE" dirty="0"/>
          </a:p>
        </p:txBody>
      </p:sp>
      <p:sp>
        <p:nvSpPr>
          <p:cNvPr id="3" name="Inhaltsplatzhalter 2"/>
          <p:cNvSpPr>
            <a:spLocks noGrp="1"/>
          </p:cNvSpPr>
          <p:nvPr>
            <p:ph idx="1"/>
          </p:nvPr>
        </p:nvSpPr>
        <p:spPr>
          <a:xfrm>
            <a:off x="236752" y="922443"/>
            <a:ext cx="8724686" cy="5156154"/>
          </a:xfrm>
        </p:spPr>
        <p:txBody>
          <a:bodyPr numCol="2"/>
          <a:lstStyle/>
          <a:p>
            <a:pPr marL="0" lvl="0" indent="0">
              <a:buNone/>
            </a:pPr>
            <a:r>
              <a:rPr lang="de-DE" sz="1800" dirty="0" smtClean="0"/>
              <a:t>Zwanzig </a:t>
            </a:r>
            <a:r>
              <a:rPr lang="de-DE" sz="1800" b="1" dirty="0" smtClean="0"/>
              <a:t>60+ Jährige </a:t>
            </a:r>
            <a:r>
              <a:rPr lang="de-DE" sz="1800" dirty="0" smtClean="0"/>
              <a:t>AOK Nordost Versicherte aus </a:t>
            </a:r>
            <a:r>
              <a:rPr lang="de-DE" sz="1800" dirty="0"/>
              <a:t>der Region </a:t>
            </a:r>
            <a:r>
              <a:rPr lang="de-DE" sz="1800" dirty="0" smtClean="0"/>
              <a:t>Greifswald </a:t>
            </a:r>
            <a:r>
              <a:rPr lang="de-DE" sz="1800" dirty="0"/>
              <a:t>werden über die </a:t>
            </a:r>
            <a:r>
              <a:rPr lang="de-DE" sz="1800" b="1" dirty="0"/>
              <a:t>Initiative Leben und Wohnen im Alter (</a:t>
            </a:r>
            <a:r>
              <a:rPr lang="de-DE" sz="1800" b="1" dirty="0" err="1"/>
              <a:t>ILWiA</a:t>
            </a:r>
            <a:r>
              <a:rPr lang="de-DE" sz="1800" b="1" dirty="0"/>
              <a:t>) </a:t>
            </a:r>
            <a:r>
              <a:rPr lang="de-DE" sz="1800" dirty="0"/>
              <a:t>mit geeigneten  </a:t>
            </a:r>
            <a:r>
              <a:rPr lang="de-DE" sz="1800" dirty="0" smtClean="0"/>
              <a:t>Low Tech Modulen </a:t>
            </a:r>
            <a:r>
              <a:rPr lang="de-DE" sz="1800" dirty="0"/>
              <a:t>von </a:t>
            </a:r>
            <a:r>
              <a:rPr lang="de-DE" sz="1800" dirty="0" err="1"/>
              <a:t>Casenio</a:t>
            </a:r>
            <a:r>
              <a:rPr lang="de-DE" sz="1800" dirty="0"/>
              <a:t> ausgestattet und testen diese zunächst in einer 9 monatigen Testphase. </a:t>
            </a:r>
            <a:endParaRPr lang="de-DE" sz="1800" dirty="0" smtClean="0"/>
          </a:p>
          <a:p>
            <a:pPr marL="0" lvl="0" indent="0">
              <a:buNone/>
            </a:pPr>
            <a:endParaRPr lang="de-DE" sz="1800" dirty="0"/>
          </a:p>
          <a:p>
            <a:pPr marL="0" lvl="0" indent="0">
              <a:buNone/>
            </a:pPr>
            <a:r>
              <a:rPr lang="de-DE" sz="1800" dirty="0" smtClean="0"/>
              <a:t>Eine </a:t>
            </a:r>
            <a:r>
              <a:rPr lang="de-DE" sz="1800" dirty="0"/>
              <a:t>Eingangsbefragung sowie </a:t>
            </a:r>
            <a:r>
              <a:rPr lang="de-DE" sz="1800" dirty="0" smtClean="0"/>
              <a:t>fort-währende </a:t>
            </a:r>
            <a:r>
              <a:rPr lang="de-DE" sz="1800" dirty="0"/>
              <a:t>Befragungen während und nach der Testphase sollen die Erwartungen, die Erfahrungen und die </a:t>
            </a:r>
            <a:r>
              <a:rPr lang="de-DE" sz="1800" b="1" dirty="0"/>
              <a:t>Alltagsakzeptanz </a:t>
            </a:r>
            <a:r>
              <a:rPr lang="de-DE" sz="1800" dirty="0"/>
              <a:t>solcher </a:t>
            </a:r>
            <a:r>
              <a:rPr lang="de-DE" sz="1800" b="1" dirty="0" smtClean="0"/>
              <a:t>technischer Systeme </a:t>
            </a:r>
            <a:r>
              <a:rPr lang="de-DE" sz="1800" dirty="0"/>
              <a:t>bei den Bewohnern und deren pflegende Angehörigen evaluieren. Zum Ende des Vorhabens werden die Ergebnisse der Evaluation ausgewertet und in Form einer Publikation veröffentlicht. </a:t>
            </a:r>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726" y="874942"/>
            <a:ext cx="3084393" cy="497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79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Projektbeschreibung</a:t>
            </a:r>
            <a:endParaRPr lang="de-DE" dirty="0"/>
          </a:p>
        </p:txBody>
      </p:sp>
      <p:sp>
        <p:nvSpPr>
          <p:cNvPr id="5" name="Textfeld 4"/>
          <p:cNvSpPr txBox="1"/>
          <p:nvPr/>
        </p:nvSpPr>
        <p:spPr>
          <a:xfrm>
            <a:off x="1114340" y="923930"/>
            <a:ext cx="7076149" cy="5061989"/>
          </a:xfrm>
          <a:prstGeom prst="rect">
            <a:avLst/>
          </a:prstGeom>
          <a:noFill/>
        </p:spPr>
        <p:txBody>
          <a:bodyPr wrap="square" lIns="75273" tIns="37637" rIns="75273" bIns="37637" rtlCol="0">
            <a:spAutoFit/>
          </a:bodyPr>
          <a:lstStyle/>
          <a:p>
            <a:pPr algn="l"/>
            <a:r>
              <a:rPr lang="de-DE" sz="2000" b="1" dirty="0" smtClean="0">
                <a:solidFill>
                  <a:srgbClr val="3A2A7D"/>
                </a:solidFill>
              </a:rPr>
              <a:t>Projekttitel:</a:t>
            </a:r>
          </a:p>
          <a:p>
            <a:pPr algn="l"/>
            <a:r>
              <a:rPr lang="de-DE" sz="2000" dirty="0" smtClean="0"/>
              <a:t>Forschungsvorhaben „Die sichere Wohnung“ zur </a:t>
            </a:r>
            <a:r>
              <a:rPr lang="de-DE" sz="2000" dirty="0"/>
              <a:t>Akzeptanz und Anwendung von elektronischen </a:t>
            </a:r>
            <a:r>
              <a:rPr lang="de-DE" sz="2000" dirty="0" smtClean="0"/>
              <a:t>Hilfsmitteln </a:t>
            </a:r>
            <a:r>
              <a:rPr lang="de-DE" sz="2000" dirty="0"/>
              <a:t>und Assistenzsystemen in der Hansestadt Greifswald. </a:t>
            </a:r>
            <a:endParaRPr lang="de-DE" sz="2000" dirty="0" smtClean="0"/>
          </a:p>
          <a:p>
            <a:pPr algn="l"/>
            <a:endParaRPr lang="de-DE" sz="2000" dirty="0"/>
          </a:p>
          <a:p>
            <a:pPr algn="l"/>
            <a:r>
              <a:rPr lang="de-DE" sz="2000" b="1" dirty="0" smtClean="0">
                <a:solidFill>
                  <a:srgbClr val="3A2A7D"/>
                </a:solidFill>
              </a:rPr>
              <a:t>Projektziel:</a:t>
            </a:r>
          </a:p>
          <a:p>
            <a:pPr algn="l"/>
            <a:r>
              <a:rPr lang="de-DE" sz="2000" dirty="0"/>
              <a:t>Ermittlung der tatsächlich nachgefragten Angebote, aus dem Bereich technischer Assistenzsysteme im Alltag von Senioren (Menschen ab 60 Jahren) in der Hansestadt Greifswald. Weiterhin soll die Akzeptanz sowie der Nutzen solcher Assistenten anhand von 20 bedarfsgerecht ausgestatteten Wohnungen durch Sensordaten und Befragungen ermittelt </a:t>
            </a:r>
            <a:r>
              <a:rPr lang="de-DE" sz="2000" dirty="0" smtClean="0"/>
              <a:t>werden.</a:t>
            </a:r>
          </a:p>
          <a:p>
            <a:pPr algn="l"/>
            <a:endParaRPr lang="de-DE" sz="2000" dirty="0"/>
          </a:p>
          <a:p>
            <a:pPr algn="l"/>
            <a:r>
              <a:rPr lang="de-DE" sz="2000" b="1" dirty="0" smtClean="0">
                <a:solidFill>
                  <a:srgbClr val="3A2A7D"/>
                </a:solidFill>
              </a:rPr>
              <a:t>Grundsätzliches </a:t>
            </a:r>
            <a:r>
              <a:rPr lang="de-DE" sz="2000" b="1" dirty="0">
                <a:solidFill>
                  <a:srgbClr val="3A2A7D"/>
                </a:solidFill>
              </a:rPr>
              <a:t>Ziel solcher Systeme ist es, den Verbleib in der Häuslichkeit im Alter sicherzustellen, pflegende Angehörige zu entlasten und die Versorgungsinfrastruktur zu verbessern</a:t>
            </a:r>
            <a:r>
              <a:rPr lang="de-DE" b="1" dirty="0" smtClean="0">
                <a:solidFill>
                  <a:srgbClr val="3A2A7D"/>
                </a:solidFill>
              </a:rPr>
              <a:t>.</a:t>
            </a:r>
            <a:endParaRPr lang="de-DE" b="1" dirty="0">
              <a:solidFill>
                <a:srgbClr val="3A2A7D"/>
              </a:solidFill>
            </a:endParaRPr>
          </a:p>
        </p:txBody>
      </p:sp>
    </p:spTree>
    <p:extLst>
      <p:ext uri="{BB962C8B-B14F-4D97-AF65-F5344CB8AC3E}">
        <p14:creationId xmlns:p14="http://schemas.microsoft.com/office/powerpoint/2010/main" val="22615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Zielgruppe und Rahmenbedingungen</a:t>
            </a:r>
            <a:endParaRPr lang="de-DE" dirty="0"/>
          </a:p>
        </p:txBody>
      </p:sp>
      <p:sp>
        <p:nvSpPr>
          <p:cNvPr id="3" name="Inhaltsplatzhalter 2"/>
          <p:cNvSpPr>
            <a:spLocks noGrp="1"/>
          </p:cNvSpPr>
          <p:nvPr>
            <p:ph sz="half" idx="1"/>
          </p:nvPr>
        </p:nvSpPr>
        <p:spPr>
          <a:xfrm>
            <a:off x="952153" y="1941759"/>
            <a:ext cx="3100262" cy="3734154"/>
          </a:xfrm>
        </p:spPr>
        <p:txBody>
          <a:bodyPr>
            <a:noAutofit/>
          </a:bodyPr>
          <a:lstStyle/>
          <a:p>
            <a:pPr marL="0" indent="0">
              <a:buNone/>
            </a:pPr>
            <a:r>
              <a:rPr lang="de-DE" sz="2000" u="sng" dirty="0"/>
              <a:t>Zielgruppe</a:t>
            </a:r>
            <a:r>
              <a:rPr lang="de-DE" sz="2000" u="sng" dirty="0" smtClean="0"/>
              <a:t>:</a:t>
            </a:r>
            <a:br>
              <a:rPr lang="de-DE" sz="2000" u="sng" dirty="0" smtClean="0"/>
            </a:br>
            <a:endParaRPr lang="de-DE" sz="2000" u="sng" dirty="0"/>
          </a:p>
          <a:p>
            <a:pPr marL="0" lvl="0" indent="0">
              <a:buNone/>
            </a:pPr>
            <a:r>
              <a:rPr lang="de-DE" sz="2000" dirty="0" smtClean="0"/>
              <a:t>* Menschen </a:t>
            </a:r>
            <a:r>
              <a:rPr lang="de-DE" sz="2000" dirty="0"/>
              <a:t>im Alter von 60 + Jahren</a:t>
            </a:r>
          </a:p>
          <a:p>
            <a:pPr marL="0" lvl="0" indent="0">
              <a:buNone/>
            </a:pPr>
            <a:r>
              <a:rPr lang="de-DE" sz="2000" dirty="0" smtClean="0"/>
              <a:t>* Menschen </a:t>
            </a:r>
            <a:r>
              <a:rPr lang="de-DE" sz="2000" dirty="0"/>
              <a:t>mit </a:t>
            </a:r>
            <a:r>
              <a:rPr lang="de-DE" sz="2000" dirty="0" smtClean="0"/>
              <a:t>Ein-</a:t>
            </a:r>
            <a:r>
              <a:rPr lang="de-DE" sz="2000" dirty="0" err="1" smtClean="0"/>
              <a:t>schränkungen</a:t>
            </a:r>
            <a:r>
              <a:rPr lang="de-DE" sz="2000" dirty="0" smtClean="0"/>
              <a:t> </a:t>
            </a:r>
            <a:r>
              <a:rPr lang="de-DE" sz="2000" dirty="0"/>
              <a:t>der </a:t>
            </a:r>
            <a:r>
              <a:rPr lang="de-DE" sz="2000" dirty="0" smtClean="0"/>
              <a:t>Alltags-kompetenz </a:t>
            </a:r>
            <a:endParaRPr lang="de-DE" sz="2000" dirty="0"/>
          </a:p>
          <a:p>
            <a:pPr marL="0" lvl="0" indent="0">
              <a:buNone/>
            </a:pPr>
            <a:r>
              <a:rPr lang="de-DE" sz="2000" dirty="0" smtClean="0"/>
              <a:t>* Menschen </a:t>
            </a:r>
            <a:r>
              <a:rPr lang="de-DE" sz="2000" dirty="0"/>
              <a:t>mit einer leichten Demenz und noch als geschäftsfähig gelten</a:t>
            </a:r>
          </a:p>
          <a:p>
            <a:pPr marL="0" lvl="0" indent="0">
              <a:buNone/>
            </a:pPr>
            <a:r>
              <a:rPr lang="de-DE" sz="2000" dirty="0" smtClean="0"/>
              <a:t>* AOK </a:t>
            </a:r>
            <a:r>
              <a:rPr lang="de-DE" sz="2000" dirty="0"/>
              <a:t>versichert</a:t>
            </a:r>
          </a:p>
        </p:txBody>
      </p:sp>
      <p:sp>
        <p:nvSpPr>
          <p:cNvPr id="6" name="Inhaltsplatzhalter 2"/>
          <p:cNvSpPr>
            <a:spLocks noGrp="1"/>
          </p:cNvSpPr>
          <p:nvPr>
            <p:ph sz="half" idx="1"/>
          </p:nvPr>
        </p:nvSpPr>
        <p:spPr>
          <a:xfrm>
            <a:off x="4484126" y="1941754"/>
            <a:ext cx="3100262" cy="3734154"/>
          </a:xfrm>
        </p:spPr>
        <p:txBody>
          <a:bodyPr>
            <a:noAutofit/>
          </a:bodyPr>
          <a:lstStyle/>
          <a:p>
            <a:pPr marL="0" indent="0">
              <a:buNone/>
            </a:pPr>
            <a:r>
              <a:rPr lang="de-DE" sz="2000" u="sng" dirty="0"/>
              <a:t>Rahmenbedingungen</a:t>
            </a:r>
            <a:r>
              <a:rPr lang="de-DE" sz="2000" u="sng" dirty="0" smtClean="0"/>
              <a:t>:</a:t>
            </a:r>
            <a:br>
              <a:rPr lang="de-DE" sz="2000" u="sng" dirty="0" smtClean="0"/>
            </a:br>
            <a:endParaRPr lang="de-DE" sz="2000" u="sng" dirty="0"/>
          </a:p>
          <a:p>
            <a:pPr marL="0" lvl="0" indent="0">
              <a:buNone/>
            </a:pPr>
            <a:r>
              <a:rPr lang="de-DE" sz="2000" dirty="0" smtClean="0"/>
              <a:t>* Ein-Personen-Haushalte</a:t>
            </a:r>
            <a:endParaRPr lang="de-DE" sz="2000" dirty="0"/>
          </a:p>
          <a:p>
            <a:pPr marL="0" lvl="0" indent="0">
              <a:buNone/>
            </a:pPr>
            <a:r>
              <a:rPr lang="de-DE" sz="2000" dirty="0" smtClean="0"/>
              <a:t>* Optional </a:t>
            </a:r>
            <a:r>
              <a:rPr lang="de-DE" sz="2000" dirty="0"/>
              <a:t>Zwei-Personen-Haushalte, wenn der Proband länger als 6 Stunden täglich alleine ist</a:t>
            </a:r>
          </a:p>
          <a:p>
            <a:pPr marL="0" lvl="0" indent="0">
              <a:buNone/>
            </a:pPr>
            <a:r>
              <a:rPr lang="de-DE" sz="2000" dirty="0" smtClean="0"/>
              <a:t>* Proband </a:t>
            </a:r>
            <a:r>
              <a:rPr lang="de-DE" sz="2000" dirty="0"/>
              <a:t>lebt in einer Wohnung in Greifswald</a:t>
            </a:r>
          </a:p>
          <a:p>
            <a:pPr marL="0" lvl="0" indent="0">
              <a:buNone/>
            </a:pPr>
            <a:r>
              <a:rPr lang="de-DE" sz="2000" dirty="0" smtClean="0"/>
              <a:t>* Angehörige </a:t>
            </a:r>
            <a:r>
              <a:rPr lang="de-DE" sz="2000" dirty="0"/>
              <a:t>leben im Umkreis von 50 km </a:t>
            </a:r>
          </a:p>
        </p:txBody>
      </p:sp>
    </p:spTree>
    <p:extLst>
      <p:ext uri="{BB962C8B-B14F-4D97-AF65-F5344CB8AC3E}">
        <p14:creationId xmlns:p14="http://schemas.microsoft.com/office/powerpoint/2010/main" val="7140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Sensorausstattung im Projekt</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8975" y="1712478"/>
            <a:ext cx="1832923" cy="3684211"/>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320" y="1712478"/>
            <a:ext cx="1817450" cy="3680669"/>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223" y="1695726"/>
            <a:ext cx="1850124" cy="3697421"/>
          </a:xfrm>
          <a:prstGeom prst="rect">
            <a:avLst/>
          </a:prstGeom>
        </p:spPr>
      </p:pic>
      <p:sp>
        <p:nvSpPr>
          <p:cNvPr id="4" name="Textfeld 3"/>
          <p:cNvSpPr txBox="1"/>
          <p:nvPr/>
        </p:nvSpPr>
        <p:spPr>
          <a:xfrm>
            <a:off x="1580119" y="5459162"/>
            <a:ext cx="1931972" cy="699257"/>
          </a:xfrm>
          <a:prstGeom prst="rect">
            <a:avLst/>
          </a:prstGeom>
          <a:noFill/>
        </p:spPr>
        <p:txBody>
          <a:bodyPr wrap="square" lIns="75273" tIns="37637" rIns="75273" bIns="37637" rtlCol="0">
            <a:spAutoFit/>
          </a:bodyPr>
          <a:lstStyle/>
          <a:p>
            <a:r>
              <a:rPr lang="de-DE" sz="900" dirty="0"/>
              <a:t>1x Herdabschaltung, 1x Thermosensor, </a:t>
            </a:r>
          </a:p>
          <a:p>
            <a:r>
              <a:rPr lang="de-DE" sz="900" dirty="0"/>
              <a:t>3x Funk-Steckdosen (Erkennung </a:t>
            </a:r>
          </a:p>
          <a:p>
            <a:r>
              <a:rPr lang="de-DE" sz="900" dirty="0"/>
              <a:t>lastintensiver Steckdosen, wie z.B. </a:t>
            </a:r>
          </a:p>
          <a:p>
            <a:r>
              <a:rPr lang="de-DE" sz="900" dirty="0"/>
              <a:t>Toaster, Bügeleisen etc.)</a:t>
            </a:r>
          </a:p>
        </p:txBody>
      </p:sp>
      <p:sp>
        <p:nvSpPr>
          <p:cNvPr id="8" name="Textfeld 7"/>
          <p:cNvSpPr txBox="1"/>
          <p:nvPr/>
        </p:nvSpPr>
        <p:spPr>
          <a:xfrm>
            <a:off x="3440470" y="5459161"/>
            <a:ext cx="1931972" cy="574607"/>
          </a:xfrm>
          <a:prstGeom prst="rect">
            <a:avLst/>
          </a:prstGeom>
          <a:noFill/>
        </p:spPr>
        <p:txBody>
          <a:bodyPr wrap="square" lIns="75273" tIns="37637" rIns="75273" bIns="37637" rtlCol="0">
            <a:spAutoFit/>
          </a:bodyPr>
          <a:lstStyle/>
          <a:p>
            <a:r>
              <a:rPr lang="de-DE" sz="900" dirty="0"/>
              <a:t>1x Bettmatte mit Lampe</a:t>
            </a:r>
          </a:p>
          <a:p>
            <a:r>
              <a:rPr lang="de-DE" sz="900" dirty="0"/>
              <a:t>Optional, wenn Bettmatte nicht erwünscht: 1x Bewegungsmelder unterhalb des Bettes</a:t>
            </a:r>
          </a:p>
        </p:txBody>
      </p:sp>
      <p:sp>
        <p:nvSpPr>
          <p:cNvPr id="9" name="Textfeld 8"/>
          <p:cNvSpPr txBox="1"/>
          <p:nvPr/>
        </p:nvSpPr>
        <p:spPr>
          <a:xfrm>
            <a:off x="5355565" y="5459161"/>
            <a:ext cx="1931972" cy="449958"/>
          </a:xfrm>
          <a:prstGeom prst="rect">
            <a:avLst/>
          </a:prstGeom>
          <a:noFill/>
        </p:spPr>
        <p:txBody>
          <a:bodyPr wrap="square" lIns="75273" tIns="37637" rIns="75273" bIns="37637" rtlCol="0">
            <a:spAutoFit/>
          </a:bodyPr>
          <a:lstStyle/>
          <a:p>
            <a:r>
              <a:rPr lang="de-DE" sz="900" i="1" dirty="0"/>
              <a:t>1x </a:t>
            </a:r>
            <a:r>
              <a:rPr lang="de-DE" sz="900" i="1" dirty="0" err="1"/>
              <a:t>Casenio</a:t>
            </a:r>
            <a:r>
              <a:rPr lang="de-DE" sz="900" i="1" dirty="0"/>
              <a:t> Hauszentrale</a:t>
            </a:r>
            <a:endParaRPr lang="de-DE" sz="900" dirty="0"/>
          </a:p>
          <a:p>
            <a:r>
              <a:rPr lang="de-DE" sz="900" dirty="0"/>
              <a:t>4 x Bewegungsmelder</a:t>
            </a:r>
          </a:p>
          <a:p>
            <a:endParaRPr lang="de-DE" sz="900" dirty="0"/>
          </a:p>
        </p:txBody>
      </p:sp>
    </p:spTree>
    <p:extLst>
      <p:ext uri="{BB962C8B-B14F-4D97-AF65-F5344CB8AC3E}">
        <p14:creationId xmlns:p14="http://schemas.microsoft.com/office/powerpoint/2010/main" val="402055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 vom Set Sicherheit</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944" y="1958459"/>
            <a:ext cx="1546320" cy="309027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930" y="2008844"/>
            <a:ext cx="1126235" cy="1418014"/>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3492" y="2055506"/>
            <a:ext cx="1586417" cy="1448091"/>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038" y="3653082"/>
            <a:ext cx="1343870" cy="1425580"/>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1930" y="3426857"/>
            <a:ext cx="934230" cy="1469763"/>
          </a:xfrm>
          <a:prstGeom prst="rect">
            <a:avLst/>
          </a:prstGeom>
        </p:spPr>
      </p:pic>
    </p:spTree>
    <p:extLst>
      <p:ext uri="{BB962C8B-B14F-4D97-AF65-F5344CB8AC3E}">
        <p14:creationId xmlns:p14="http://schemas.microsoft.com/office/powerpoint/2010/main" val="5369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 von Assistenzfunktionen</a:t>
            </a:r>
            <a:endParaRPr lang="de-DE" dirty="0"/>
          </a:p>
        </p:txBody>
      </p:sp>
      <p:pic>
        <p:nvPicPr>
          <p:cNvPr id="5" name="Inhaltsplatzhalt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8508" y="2048041"/>
            <a:ext cx="1420294" cy="1425580"/>
          </a:xfr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559" y="2035495"/>
            <a:ext cx="1515077" cy="3068309"/>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1785" y="3569649"/>
            <a:ext cx="1042551" cy="1576279"/>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4961" y="1988342"/>
            <a:ext cx="985151" cy="1430733"/>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0912" y="3569649"/>
            <a:ext cx="999200" cy="1568344"/>
          </a:xfrm>
          <a:prstGeom prst="rect">
            <a:avLst/>
          </a:prstGeom>
        </p:spPr>
      </p:pic>
    </p:spTree>
    <p:extLst>
      <p:ext uri="{BB962C8B-B14F-4D97-AF65-F5344CB8AC3E}">
        <p14:creationId xmlns:p14="http://schemas.microsoft.com/office/powerpoint/2010/main" val="4989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3" y="173038"/>
            <a:ext cx="8612187" cy="738664"/>
          </a:xfrm>
        </p:spPr>
        <p:txBody>
          <a:bodyPr/>
          <a:lstStyle/>
          <a:p>
            <a:r>
              <a:rPr lang="de-DE" dirty="0"/>
              <a:t>Entwicklung von Merkmalen für </a:t>
            </a:r>
            <a:br>
              <a:rPr lang="de-DE" dirty="0"/>
            </a:br>
            <a:r>
              <a:rPr lang="de-DE" dirty="0"/>
              <a:t>Aktivität &amp; Benachrichtigung</a:t>
            </a:r>
          </a:p>
        </p:txBody>
      </p:sp>
      <p:pic>
        <p:nvPicPr>
          <p:cNvPr id="5"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7652" y="3962551"/>
            <a:ext cx="1082238" cy="1025039"/>
          </a:xfr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403" y="2135370"/>
            <a:ext cx="1468457" cy="564573"/>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14" y="3647230"/>
            <a:ext cx="1433946" cy="1274316"/>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403" y="2930119"/>
            <a:ext cx="1494320" cy="486934"/>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4746" y="2138573"/>
            <a:ext cx="1176298" cy="1430733"/>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3098" y="2135370"/>
            <a:ext cx="1007159" cy="1430733"/>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3881" y="3628514"/>
            <a:ext cx="1265594" cy="1360341"/>
          </a:xfrm>
          <a:prstGeom prst="rect">
            <a:avLst/>
          </a:prstGeom>
        </p:spPr>
      </p:pic>
    </p:spTree>
    <p:extLst>
      <p:ext uri="{BB962C8B-B14F-4D97-AF65-F5344CB8AC3E}">
        <p14:creationId xmlns:p14="http://schemas.microsoft.com/office/powerpoint/2010/main" val="19318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Vielen Dank!</a:t>
            </a:r>
            <a:endParaRPr lang="de-DE" dirty="0"/>
          </a:p>
        </p:txBody>
      </p:sp>
      <p:pic>
        <p:nvPicPr>
          <p:cNvPr id="5" name="Grafik 4" descr="werbung.jpg"/>
          <p:cNvPicPr>
            <a:picLocks noChangeAspect="1"/>
          </p:cNvPicPr>
          <p:nvPr/>
        </p:nvPicPr>
        <p:blipFill>
          <a:blip r:embed="rId2" cstate="print"/>
          <a:stretch>
            <a:fillRect/>
          </a:stretch>
        </p:blipFill>
        <p:spPr>
          <a:xfrm>
            <a:off x="5110641" y="1859147"/>
            <a:ext cx="1946492" cy="4194224"/>
          </a:xfrm>
          <a:prstGeom prst="rect">
            <a:avLst/>
          </a:prstGeom>
        </p:spPr>
      </p:pic>
      <p:sp>
        <p:nvSpPr>
          <p:cNvPr id="6" name="Textfeld 5"/>
          <p:cNvSpPr txBox="1"/>
          <p:nvPr/>
        </p:nvSpPr>
        <p:spPr>
          <a:xfrm>
            <a:off x="1605393" y="1859148"/>
            <a:ext cx="2937491" cy="1488704"/>
          </a:xfrm>
          <a:prstGeom prst="rect">
            <a:avLst/>
          </a:prstGeom>
          <a:noFill/>
        </p:spPr>
        <p:txBody>
          <a:bodyPr wrap="square" lIns="75273" tIns="37637" rIns="75273" bIns="37637" rtlCol="0">
            <a:spAutoFit/>
          </a:bodyPr>
          <a:lstStyle/>
          <a:p>
            <a:endParaRPr lang="de-DE" sz="1600" dirty="0">
              <a:latin typeface="+mn-lt"/>
              <a:cs typeface="Times New Roman" panose="02020603050405020304" pitchFamily="18" charset="0"/>
            </a:endParaRPr>
          </a:p>
          <a:p>
            <a:r>
              <a:rPr lang="de-DE" sz="1600" dirty="0">
                <a:latin typeface="+mn-lt"/>
                <a:cs typeface="Times New Roman" panose="02020603050405020304" pitchFamily="18" charset="0"/>
              </a:rPr>
              <a:t>Gern stehe ich Ihnen für </a:t>
            </a:r>
          </a:p>
          <a:p>
            <a:r>
              <a:rPr lang="de-DE" sz="1600" dirty="0">
                <a:latin typeface="+mn-lt"/>
                <a:cs typeface="Times New Roman" panose="02020603050405020304" pitchFamily="18" charset="0"/>
              </a:rPr>
              <a:t>Fragen zur Verfügung.</a:t>
            </a:r>
          </a:p>
          <a:p>
            <a:endParaRPr lang="de-DE" dirty="0" smtClean="0">
              <a:latin typeface="Helvetica" pitchFamily="34" charset="0"/>
              <a:cs typeface="Helvetica" pitchFamily="34" charset="0"/>
            </a:endParaRPr>
          </a:p>
          <a:p>
            <a:endParaRPr lang="de-DE" dirty="0">
              <a:latin typeface="Helvetica" pitchFamily="34" charset="0"/>
              <a:cs typeface="Helvetica" pitchFamily="34" charset="0"/>
            </a:endParaRPr>
          </a:p>
          <a:p>
            <a:endParaRPr lang="de-DE" dirty="0">
              <a:latin typeface="Helvetica" pitchFamily="34" charset="0"/>
              <a:cs typeface="Helvetica" pitchFamily="34" charset="0"/>
            </a:endParaRPr>
          </a:p>
        </p:txBody>
      </p:sp>
      <p:sp>
        <p:nvSpPr>
          <p:cNvPr id="7" name="Textfeld 6"/>
          <p:cNvSpPr txBox="1"/>
          <p:nvPr/>
        </p:nvSpPr>
        <p:spPr>
          <a:xfrm>
            <a:off x="1605393" y="3512286"/>
            <a:ext cx="3275325" cy="1405604"/>
          </a:xfrm>
          <a:prstGeom prst="rect">
            <a:avLst/>
          </a:prstGeom>
          <a:noFill/>
        </p:spPr>
        <p:txBody>
          <a:bodyPr wrap="square" lIns="75273" tIns="37637" rIns="75273" bIns="37637" rtlCol="0">
            <a:spAutoFit/>
          </a:bodyPr>
          <a:lstStyle/>
          <a:p>
            <a:r>
              <a:rPr lang="de-DE" b="1" dirty="0" smtClean="0">
                <a:latin typeface="+mn-lt"/>
                <a:cs typeface="Times New Roman" panose="02020603050405020304" pitchFamily="18" charset="0"/>
              </a:rPr>
              <a:t>Ansprechpartner:</a:t>
            </a:r>
          </a:p>
          <a:p>
            <a:r>
              <a:rPr lang="de-DE" sz="1300" dirty="0" smtClean="0">
                <a:latin typeface="+mn-lt"/>
                <a:cs typeface="Times New Roman" panose="02020603050405020304" pitchFamily="18" charset="0"/>
              </a:rPr>
              <a:t>Jenny Kempka</a:t>
            </a:r>
            <a:endParaRPr lang="de-DE" sz="1300" dirty="0">
              <a:latin typeface="+mn-lt"/>
              <a:cs typeface="Times New Roman" panose="02020603050405020304" pitchFamily="18" charset="0"/>
            </a:endParaRPr>
          </a:p>
          <a:p>
            <a:r>
              <a:rPr lang="de-DE" sz="1300" dirty="0">
                <a:latin typeface="+mn-lt"/>
                <a:cs typeface="Times New Roman" panose="02020603050405020304" pitchFamily="18" charset="0"/>
              </a:rPr>
              <a:t>WITENO GmbH</a:t>
            </a:r>
          </a:p>
          <a:p>
            <a:r>
              <a:rPr lang="de-DE" sz="1300" dirty="0">
                <a:cs typeface="Times New Roman" panose="02020603050405020304" pitchFamily="18" charset="0"/>
              </a:rPr>
              <a:t>Standort: Technologiezentrum Vorpommern</a:t>
            </a:r>
            <a:endParaRPr lang="de-DE" sz="1300" dirty="0">
              <a:latin typeface="+mn-lt"/>
              <a:cs typeface="Times New Roman" panose="02020603050405020304" pitchFamily="18" charset="0"/>
            </a:endParaRPr>
          </a:p>
          <a:p>
            <a:r>
              <a:rPr lang="de-DE" sz="1300" dirty="0" smtClean="0">
                <a:latin typeface="+mn-lt"/>
                <a:cs typeface="Times New Roman" panose="02020603050405020304" pitchFamily="18" charset="0"/>
              </a:rPr>
              <a:t>Email: kempka@witeno.de</a:t>
            </a:r>
            <a:r>
              <a:rPr lang="de-DE" sz="1300" dirty="0">
                <a:latin typeface="+mn-lt"/>
                <a:cs typeface="Times New Roman" panose="02020603050405020304" pitchFamily="18" charset="0"/>
              </a:rPr>
              <a:t/>
            </a:r>
            <a:br>
              <a:rPr lang="de-DE" sz="1300" dirty="0">
                <a:latin typeface="+mn-lt"/>
                <a:cs typeface="Times New Roman" panose="02020603050405020304" pitchFamily="18" charset="0"/>
              </a:rPr>
            </a:br>
            <a:r>
              <a:rPr lang="de-DE" sz="1300" dirty="0">
                <a:latin typeface="+mn-lt"/>
                <a:cs typeface="Times New Roman" panose="02020603050405020304" pitchFamily="18" charset="0"/>
              </a:rPr>
              <a:t>Telefon: 03834 – 550 </a:t>
            </a:r>
            <a:r>
              <a:rPr lang="de-DE" sz="1300" dirty="0" smtClean="0">
                <a:latin typeface="+mn-lt"/>
                <a:cs typeface="Times New Roman" panose="02020603050405020304" pitchFamily="18" charset="0"/>
              </a:rPr>
              <a:t>113</a:t>
            </a:r>
            <a:endParaRPr lang="de-DE" sz="1300" dirty="0">
              <a:latin typeface="+mn-lt"/>
              <a:cs typeface="Times New Roman" panose="02020603050405020304" pitchFamily="18" charset="0"/>
            </a:endParaRPr>
          </a:p>
        </p:txBody>
      </p:sp>
    </p:spTree>
    <p:extLst>
      <p:ext uri="{BB962C8B-B14F-4D97-AF65-F5344CB8AC3E}">
        <p14:creationId xmlns:p14="http://schemas.microsoft.com/office/powerpoint/2010/main" val="168899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291556" y="173038"/>
            <a:ext cx="8612187" cy="738664"/>
          </a:xfrm>
        </p:spPr>
        <p:txBody>
          <a:bodyPr/>
          <a:lstStyle/>
          <a:p>
            <a:r>
              <a:rPr lang="de-DE" dirty="0" smtClean="0">
                <a:sym typeface="Arial" charset="0"/>
              </a:rPr>
              <a:t>Auftrag des </a:t>
            </a:r>
            <a:r>
              <a:rPr lang="de-DE" dirty="0" err="1" smtClean="0">
                <a:sym typeface="Arial" charset="0"/>
              </a:rPr>
              <a:t>GeWINO</a:t>
            </a:r>
            <a:r>
              <a:rPr lang="de-DE" dirty="0" smtClean="0">
                <a:sym typeface="Arial" charset="0"/>
              </a:rPr>
              <a:t> –                   Gesundheitswissenschaftliches Institut Nordost</a:t>
            </a:r>
            <a:endParaRPr lang="de-DE" dirty="0" smtClean="0"/>
          </a:p>
        </p:txBody>
      </p:sp>
      <p:sp>
        <p:nvSpPr>
          <p:cNvPr id="5" name="Textfeld 4"/>
          <p:cNvSpPr txBox="1"/>
          <p:nvPr/>
        </p:nvSpPr>
        <p:spPr>
          <a:xfrm>
            <a:off x="279681" y="1404007"/>
            <a:ext cx="8389306" cy="4164217"/>
          </a:xfrm>
          <a:prstGeom prst="rect">
            <a:avLst/>
          </a:prstGeom>
          <a:noFill/>
        </p:spPr>
        <p:txBody>
          <a:bodyPr wrap="square" rtlCol="0">
            <a:spAutoFit/>
          </a:bodyPr>
          <a:lstStyle/>
          <a:p>
            <a:pPr marL="285750" indent="-285750" algn="l" fontAlgn="b">
              <a:buFont typeface="Arial" panose="020B0604020202020204" pitchFamily="34" charset="0"/>
              <a:buChar char="•"/>
            </a:pPr>
            <a:r>
              <a:rPr lang="de-DE" sz="1400" dirty="0"/>
              <a:t>Das </a:t>
            </a:r>
            <a:r>
              <a:rPr lang="de-DE" sz="1400" dirty="0">
                <a:solidFill>
                  <a:srgbClr val="00B050"/>
                </a:solidFill>
              </a:rPr>
              <a:t>GeWINO</a:t>
            </a:r>
            <a:r>
              <a:rPr lang="de-DE" sz="1400" dirty="0"/>
              <a:t> </a:t>
            </a:r>
            <a:r>
              <a:rPr lang="de-DE" sz="1400" dirty="0" smtClean="0"/>
              <a:t>ist eine </a:t>
            </a:r>
            <a:r>
              <a:rPr lang="de-DE" sz="1400" b="1" dirty="0" smtClean="0"/>
              <a:t>Stabsstelle der AOK Nordost</a:t>
            </a:r>
            <a:r>
              <a:rPr lang="de-DE" sz="1400" dirty="0" smtClean="0"/>
              <a:t>.</a:t>
            </a:r>
          </a:p>
          <a:p>
            <a:pPr marL="285750" indent="-285750" algn="l" fontAlgn="b">
              <a:buFont typeface="Arial" panose="020B0604020202020204" pitchFamily="34" charset="0"/>
              <a:buChar char="•"/>
            </a:pPr>
            <a:endParaRPr lang="de-DE" sz="1400" dirty="0"/>
          </a:p>
          <a:p>
            <a:pPr marL="285750" indent="-285750" algn="l" fontAlgn="b">
              <a:buFont typeface="Arial" panose="020B0604020202020204" pitchFamily="34" charset="0"/>
              <a:buChar char="•"/>
            </a:pPr>
            <a:r>
              <a:rPr lang="de-DE" sz="1400" dirty="0" smtClean="0"/>
              <a:t>Es wurde in 2014 gegründet und besteht derzeit aus </a:t>
            </a:r>
            <a:r>
              <a:rPr lang="de-DE" sz="1400" dirty="0"/>
              <a:t>8</a:t>
            </a:r>
            <a:r>
              <a:rPr lang="de-DE" sz="1400" dirty="0" smtClean="0"/>
              <a:t> Experten der Bereiche Datenanalyse &amp; Datenschutz, Mathematik &amp; Statistik sowie </a:t>
            </a:r>
            <a:r>
              <a:rPr lang="de-DE" sz="1400" dirty="0"/>
              <a:t>V</a:t>
            </a:r>
            <a:r>
              <a:rPr lang="de-DE" sz="1400" dirty="0" smtClean="0"/>
              <a:t>ersorgungsforschung</a:t>
            </a:r>
          </a:p>
          <a:p>
            <a:pPr marL="285750" indent="-285750" algn="l" fontAlgn="b">
              <a:buFont typeface="Arial" panose="020B0604020202020204" pitchFamily="34" charset="0"/>
              <a:buChar char="•"/>
            </a:pPr>
            <a:endParaRPr lang="de-DE" sz="1400" dirty="0"/>
          </a:p>
          <a:p>
            <a:pPr marL="285750" indent="-285750" algn="l" fontAlgn="b">
              <a:buFont typeface="Arial" panose="020B0604020202020204" pitchFamily="34" charset="0"/>
              <a:buChar char="•"/>
            </a:pPr>
            <a:r>
              <a:rPr lang="de-DE" sz="1400" dirty="0" smtClean="0"/>
              <a:t>Das </a:t>
            </a:r>
            <a:r>
              <a:rPr lang="de-DE" sz="1400" dirty="0" err="1" smtClean="0"/>
              <a:t>GeWINO</a:t>
            </a:r>
            <a:r>
              <a:rPr lang="de-DE" sz="1400" dirty="0" smtClean="0"/>
              <a:t> soll die umfangreichen Abrechnungsdaten der AOK Nordost datenschutzgerecht nutzbar machen, </a:t>
            </a:r>
          </a:p>
          <a:p>
            <a:pPr marL="285750" indent="-285750" algn="l" fontAlgn="b">
              <a:buFont typeface="Arial" panose="020B0604020202020204" pitchFamily="34" charset="0"/>
              <a:buChar char="•"/>
            </a:pPr>
            <a:endParaRPr lang="de-DE" sz="1400" dirty="0"/>
          </a:p>
          <a:p>
            <a:pPr marL="285750" indent="-285750" algn="l" fontAlgn="b">
              <a:buFont typeface="Arial" panose="020B0604020202020204" pitchFamily="34" charset="0"/>
              <a:buChar char="•"/>
            </a:pPr>
            <a:r>
              <a:rPr lang="de-DE" sz="1400" dirty="0" smtClean="0"/>
              <a:t>um die </a:t>
            </a:r>
            <a:r>
              <a:rPr lang="de-DE" sz="1400" b="1" dirty="0" smtClean="0"/>
              <a:t>Entwicklung </a:t>
            </a:r>
            <a:r>
              <a:rPr lang="de-DE" sz="1400" b="1" dirty="0"/>
              <a:t>der Versorgungspraxis in </a:t>
            </a:r>
            <a:r>
              <a:rPr lang="de-DE" sz="1400" b="1" dirty="0" smtClean="0"/>
              <a:t>den Regionen </a:t>
            </a:r>
            <a:r>
              <a:rPr lang="de-DE" sz="1400" dirty="0" smtClean="0"/>
              <a:t>der </a:t>
            </a:r>
            <a:r>
              <a:rPr lang="de-DE" sz="1400" dirty="0"/>
              <a:t>drei Bundesländern Berlin, Brandenburg und </a:t>
            </a:r>
            <a:r>
              <a:rPr lang="de-DE" sz="1400" dirty="0" smtClean="0"/>
              <a:t>Mecklenburg-Vorpommern mit wissenschaftlichen Methoden zu analysieren, </a:t>
            </a:r>
          </a:p>
          <a:p>
            <a:pPr marL="285750" indent="-285750" algn="l" fontAlgn="b">
              <a:buFont typeface="Arial" panose="020B0604020202020204" pitchFamily="34" charset="0"/>
              <a:buChar char="•"/>
            </a:pPr>
            <a:endParaRPr lang="de-DE" sz="1400" b="1" dirty="0"/>
          </a:p>
          <a:p>
            <a:pPr marL="285750" indent="-285750" algn="l" fontAlgn="b">
              <a:buFont typeface="Arial" panose="020B0604020202020204" pitchFamily="34" charset="0"/>
              <a:buChar char="•"/>
            </a:pPr>
            <a:r>
              <a:rPr lang="de-DE" sz="1400" dirty="0" smtClean="0"/>
              <a:t>Probleme der Versorgungsabläufe zu erkennen und </a:t>
            </a:r>
            <a:r>
              <a:rPr lang="de-DE" sz="1400" b="1" dirty="0" smtClean="0"/>
              <a:t>innovative Lösungsansätze dafür zu entwickeln</a:t>
            </a:r>
            <a:r>
              <a:rPr lang="de-DE" sz="1400" dirty="0" smtClean="0"/>
              <a:t>.</a:t>
            </a:r>
          </a:p>
          <a:p>
            <a:pPr marL="285750" indent="-285750" algn="l" fontAlgn="b">
              <a:buFont typeface="Arial" panose="020B0604020202020204" pitchFamily="34" charset="0"/>
              <a:buChar char="•"/>
            </a:pPr>
            <a:endParaRPr lang="de-DE" sz="1400" dirty="0"/>
          </a:p>
          <a:p>
            <a:pPr marL="285750" indent="-285750" algn="l" fontAlgn="b">
              <a:buFont typeface="Arial" panose="020B0604020202020204" pitchFamily="34" charset="0"/>
              <a:buChar char="•"/>
            </a:pPr>
            <a:r>
              <a:rPr lang="de-DE" sz="1400" dirty="0" smtClean="0"/>
              <a:t>Das </a:t>
            </a:r>
            <a:r>
              <a:rPr lang="de-DE" sz="1400" dirty="0" err="1" smtClean="0"/>
              <a:t>GeWINO</a:t>
            </a:r>
            <a:r>
              <a:rPr lang="de-DE" sz="1400" dirty="0" smtClean="0"/>
              <a:t> arbeitet dazu eng mit ausgewiesenen Versorgungsforschern und Partnern zusammen, um </a:t>
            </a:r>
            <a:r>
              <a:rPr lang="de-DE" sz="1400" b="1" dirty="0" smtClean="0"/>
              <a:t>Forschungsergebnisse schneller in die Praxis überführen </a:t>
            </a:r>
            <a:r>
              <a:rPr lang="de-DE" sz="1400" dirty="0" smtClean="0"/>
              <a:t>zu können und Fördermöglichkeiten für die Region besser nutzbar zu machen.</a:t>
            </a:r>
          </a:p>
          <a:p>
            <a:pPr marL="285750" indent="-285750" algn="l" fontAlgn="b">
              <a:buFont typeface="Arial" panose="020B0604020202020204" pitchFamily="34" charset="0"/>
              <a:buChar char="•"/>
            </a:pPr>
            <a:endParaRPr lang="de-DE" sz="1400" dirty="0" smtClean="0"/>
          </a:p>
          <a:p>
            <a:pPr marL="285750" indent="-285750" algn="l" fontAlgn="b">
              <a:buFont typeface="Arial" panose="020B0604020202020204" pitchFamily="34" charset="0"/>
              <a:buChar char="•"/>
            </a:pPr>
            <a:r>
              <a:rPr lang="de-DE" sz="1400" dirty="0"/>
              <a:t>Durch Publikationen des </a:t>
            </a:r>
            <a:r>
              <a:rPr lang="de-DE" sz="1400" dirty="0" err="1"/>
              <a:t>GeWINO</a:t>
            </a:r>
            <a:r>
              <a:rPr lang="de-DE" sz="1400" dirty="0"/>
              <a:t> sollen </a:t>
            </a:r>
            <a:r>
              <a:rPr lang="de-DE" sz="1400" b="1" dirty="0"/>
              <a:t>regelmäßig Impulse für die öffentliche Diskussion </a:t>
            </a:r>
            <a:r>
              <a:rPr lang="de-DE" sz="1400" dirty="0"/>
              <a:t>gegeben und aktuelle Debatten im gesundheitspolitischen Bereich begleitet werden. </a:t>
            </a:r>
          </a:p>
          <a:p>
            <a:pPr marL="285750" indent="-285750" algn="l" fontAlgn="b">
              <a:buFont typeface="Arial" panose="020B0604020202020204" pitchFamily="34" charset="0"/>
              <a:buChar char="•"/>
            </a:pPr>
            <a:endParaRPr lang="de-DE" sz="1400" dirty="0" smtClean="0"/>
          </a:p>
        </p:txBody>
      </p:sp>
    </p:spTree>
    <p:extLst>
      <p:ext uri="{BB962C8B-B14F-4D97-AF65-F5344CB8AC3E}">
        <p14:creationId xmlns:p14="http://schemas.microsoft.com/office/powerpoint/2010/main" val="4280392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738664"/>
          </a:xfrm>
        </p:spPr>
        <p:txBody>
          <a:bodyPr/>
          <a:lstStyle/>
          <a:p>
            <a:r>
              <a:rPr lang="de-DE" dirty="0" smtClean="0"/>
              <a:t>Natürlich erreichen Sie uns auch im Internet: </a:t>
            </a:r>
            <a:r>
              <a:rPr lang="de-DE" dirty="0" smtClean="0">
                <a:hlinkClick r:id="rId2"/>
              </a:rPr>
              <a:t>www.gewino.de</a:t>
            </a:r>
            <a:r>
              <a:rPr lang="de-DE" dirty="0" smtClean="0"/>
              <a:t>  – kontaktieren Sie uns dort mit Ihren Ideen</a:t>
            </a:r>
            <a:endParaRPr lang="de-DE" dirty="0"/>
          </a:p>
        </p:txBody>
      </p:sp>
      <p:sp>
        <p:nvSpPr>
          <p:cNvPr id="3" name="Rechteck 2"/>
          <p:cNvSpPr/>
          <p:nvPr/>
        </p:nvSpPr>
        <p:spPr bwMode="auto">
          <a:xfrm>
            <a:off x="2232561" y="1615044"/>
            <a:ext cx="3621974" cy="308759"/>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9735"/>
            <a:ext cx="8961438" cy="4182004"/>
          </a:xfrm>
          <a:prstGeom prst="rect">
            <a:avLst/>
          </a:prstGeom>
        </p:spPr>
      </p:pic>
    </p:spTree>
    <p:extLst>
      <p:ext uri="{BB962C8B-B14F-4D97-AF65-F5344CB8AC3E}">
        <p14:creationId xmlns:p14="http://schemas.microsoft.com/office/powerpoint/2010/main" val="3922542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19063" y="173038"/>
            <a:ext cx="8612187" cy="369887"/>
          </a:xfrm>
        </p:spPr>
        <p:txBody>
          <a:bodyPr/>
          <a:lstStyle/>
          <a:p>
            <a:r>
              <a:rPr lang="de-DE" dirty="0" smtClean="0">
                <a:sym typeface="Arial" charset="0"/>
              </a:rPr>
              <a:t>Kontakt</a:t>
            </a:r>
            <a:endParaRPr lang="de-DE" dirty="0" smtClean="0"/>
          </a:p>
        </p:txBody>
      </p:sp>
      <p:sp>
        <p:nvSpPr>
          <p:cNvPr id="6" name="Textfeld 5"/>
          <p:cNvSpPr txBox="1"/>
          <p:nvPr/>
        </p:nvSpPr>
        <p:spPr>
          <a:xfrm>
            <a:off x="402158" y="2260097"/>
            <a:ext cx="3912919" cy="2973122"/>
          </a:xfrm>
          <a:prstGeom prst="rect">
            <a:avLst/>
          </a:prstGeom>
          <a:noFill/>
        </p:spPr>
        <p:txBody>
          <a:bodyPr wrap="square" rtlCol="0">
            <a:spAutoFit/>
          </a:bodyPr>
          <a:lstStyle/>
          <a:p>
            <a:pPr algn="l"/>
            <a:r>
              <a:rPr lang="de-DE" b="1" i="1" dirty="0" smtClean="0"/>
              <a:t>Kontaktdaten:</a:t>
            </a:r>
          </a:p>
          <a:p>
            <a:pPr algn="l"/>
            <a:endParaRPr lang="de-DE" i="1" dirty="0" smtClean="0"/>
          </a:p>
          <a:p>
            <a:pPr algn="l"/>
            <a:endParaRPr lang="de-DE" sz="1400" i="1" dirty="0" smtClean="0"/>
          </a:p>
          <a:p>
            <a:pPr algn="l"/>
            <a:endParaRPr lang="de-DE" sz="1400" i="1" dirty="0"/>
          </a:p>
          <a:p>
            <a:pPr algn="r"/>
            <a:r>
              <a:rPr lang="de-DE" sz="1400" i="1" dirty="0" smtClean="0"/>
              <a:t>Prof. Dr</a:t>
            </a:r>
            <a:r>
              <a:rPr lang="de-DE" sz="1400" i="1" dirty="0"/>
              <a:t>. Thomas P. Zahn</a:t>
            </a:r>
            <a:endParaRPr lang="de-DE" sz="1400" dirty="0"/>
          </a:p>
          <a:p>
            <a:pPr algn="r"/>
            <a:endParaRPr lang="de-DE" sz="1400" i="1" dirty="0" smtClean="0"/>
          </a:p>
          <a:p>
            <a:pPr algn="r"/>
            <a:r>
              <a:rPr lang="de-DE" sz="1400" i="1" dirty="0">
                <a:solidFill>
                  <a:srgbClr val="329965"/>
                </a:solidFill>
                <a:latin typeface="+mj-lt"/>
                <a:ea typeface="+mj-ea"/>
                <a:cs typeface="+mj-cs"/>
              </a:rPr>
              <a:t>Geschäftsführer </a:t>
            </a:r>
            <a:r>
              <a:rPr lang="de-DE" sz="1400" i="1" dirty="0" err="1">
                <a:solidFill>
                  <a:srgbClr val="329965"/>
                </a:solidFill>
                <a:latin typeface="+mj-lt"/>
                <a:ea typeface="+mj-ea"/>
                <a:cs typeface="+mj-cs"/>
              </a:rPr>
              <a:t>GeWINO</a:t>
            </a:r>
            <a:endParaRPr lang="de-DE" sz="1400" i="1" dirty="0">
              <a:solidFill>
                <a:srgbClr val="329965"/>
              </a:solidFill>
              <a:latin typeface="+mj-lt"/>
              <a:ea typeface="+mj-ea"/>
              <a:cs typeface="+mj-cs"/>
            </a:endParaRPr>
          </a:p>
          <a:p>
            <a:pPr algn="r"/>
            <a:r>
              <a:rPr lang="de-DE" sz="1400" i="1" dirty="0">
                <a:solidFill>
                  <a:srgbClr val="329965"/>
                </a:solidFill>
                <a:latin typeface="+mj-lt"/>
                <a:ea typeface="+mj-ea"/>
                <a:cs typeface="+mj-cs"/>
              </a:rPr>
              <a:t>Gesundheitswissenschaftliches Institut Nordost</a:t>
            </a:r>
          </a:p>
          <a:p>
            <a:pPr algn="r"/>
            <a:r>
              <a:rPr lang="de-DE" sz="1400" i="1" dirty="0">
                <a:solidFill>
                  <a:srgbClr val="329965"/>
                </a:solidFill>
                <a:latin typeface="+mj-lt"/>
                <a:ea typeface="+mj-ea"/>
                <a:cs typeface="+mj-cs"/>
              </a:rPr>
              <a:t>AOK </a:t>
            </a:r>
            <a:r>
              <a:rPr lang="de-DE" sz="1400" i="1" dirty="0" smtClean="0">
                <a:solidFill>
                  <a:srgbClr val="329965"/>
                </a:solidFill>
                <a:latin typeface="+mj-lt"/>
                <a:ea typeface="+mj-ea"/>
                <a:cs typeface="+mj-cs"/>
              </a:rPr>
              <a:t>Nordost - </a:t>
            </a:r>
            <a:r>
              <a:rPr lang="de-DE" sz="1400" i="1" dirty="0">
                <a:solidFill>
                  <a:srgbClr val="329965"/>
                </a:solidFill>
                <a:latin typeface="+mj-lt"/>
                <a:ea typeface="+mj-ea"/>
                <a:cs typeface="+mj-cs"/>
              </a:rPr>
              <a:t>Die Gesundheitskasse</a:t>
            </a:r>
          </a:p>
          <a:p>
            <a:pPr algn="r"/>
            <a:endParaRPr lang="de-DE" sz="1400" i="1" dirty="0">
              <a:solidFill>
                <a:srgbClr val="329965"/>
              </a:solidFill>
              <a:latin typeface="+mj-lt"/>
              <a:ea typeface="+mj-ea"/>
              <a:cs typeface="+mj-cs"/>
            </a:endParaRPr>
          </a:p>
          <a:p>
            <a:pPr algn="r"/>
            <a:r>
              <a:rPr lang="de-DE" sz="1400" i="1" dirty="0"/>
              <a:t>Wilhelmstrasse </a:t>
            </a:r>
            <a:r>
              <a:rPr lang="de-DE" sz="1400" i="1" dirty="0" smtClean="0"/>
              <a:t>1, 10963 </a:t>
            </a:r>
            <a:r>
              <a:rPr lang="de-DE" sz="1400" i="1" dirty="0"/>
              <a:t>Berlin</a:t>
            </a:r>
            <a:endParaRPr lang="de-DE" sz="1400" dirty="0"/>
          </a:p>
          <a:p>
            <a:pPr algn="r"/>
            <a:r>
              <a:rPr lang="de-DE" sz="1400" i="1" dirty="0"/>
              <a:t>Telefon: 0800 265080-20330 </a:t>
            </a:r>
            <a:endParaRPr lang="de-DE" sz="1400" i="1" dirty="0" smtClean="0"/>
          </a:p>
          <a:p>
            <a:pPr algn="r"/>
            <a:r>
              <a:rPr lang="de-DE" sz="1400" i="1" dirty="0">
                <a:solidFill>
                  <a:srgbClr val="329965"/>
                </a:solidFill>
                <a:latin typeface="+mj-lt"/>
                <a:ea typeface="+mj-ea"/>
                <a:cs typeface="+mj-cs"/>
                <a:hlinkClick r:id="rId3"/>
              </a:rPr>
              <a:t>thomas.zahn@nordost.aok.de</a:t>
            </a:r>
            <a:endParaRPr lang="de-DE" sz="1400" i="1" dirty="0">
              <a:solidFill>
                <a:srgbClr val="329965"/>
              </a:solidFill>
              <a:latin typeface="+mj-lt"/>
              <a:ea typeface="+mj-ea"/>
              <a:cs typeface="+mj-cs"/>
            </a:endParaRPr>
          </a:p>
          <a:p>
            <a:pPr algn="l"/>
            <a:endParaRPr lang="de-DE" dirty="0"/>
          </a:p>
        </p:txBody>
      </p:sp>
      <p:sp>
        <p:nvSpPr>
          <p:cNvPr id="5" name="Textfeld 4"/>
          <p:cNvSpPr txBox="1"/>
          <p:nvPr/>
        </p:nvSpPr>
        <p:spPr>
          <a:xfrm>
            <a:off x="387396" y="675753"/>
            <a:ext cx="7825839" cy="1338828"/>
          </a:xfrm>
          <a:prstGeom prst="rect">
            <a:avLst/>
          </a:prstGeom>
          <a:noFill/>
        </p:spPr>
        <p:txBody>
          <a:bodyPr wrap="square" rtlCol="0">
            <a:spAutoFit/>
          </a:bodyPr>
          <a:lstStyle/>
          <a:p>
            <a:pPr marL="0" indent="0" algn="l">
              <a:buNone/>
            </a:pPr>
            <a:endParaRPr lang="de-DE" dirty="0" smtClean="0"/>
          </a:p>
          <a:p>
            <a:pPr marL="0" indent="0" algn="l">
              <a:buNone/>
            </a:pPr>
            <a:endParaRPr lang="de-DE" dirty="0"/>
          </a:p>
          <a:p>
            <a:pPr marL="0" indent="0" algn="l">
              <a:buNone/>
            </a:pPr>
            <a:r>
              <a:rPr lang="de-DE" dirty="0" smtClean="0"/>
              <a:t>Haben Sie Fragen oder Ideen für eine Zusammenarbeit?</a:t>
            </a:r>
          </a:p>
          <a:p>
            <a:pPr marL="0" indent="0" algn="l">
              <a:buNone/>
            </a:pPr>
            <a:r>
              <a:rPr lang="de-DE" dirty="0" smtClean="0"/>
              <a:t> </a:t>
            </a:r>
          </a:p>
          <a:p>
            <a:pPr algn="l"/>
            <a:r>
              <a:rPr lang="de-DE" dirty="0" smtClean="0"/>
              <a:t>Dann </a:t>
            </a:r>
            <a:r>
              <a:rPr lang="de-DE" dirty="0"/>
              <a:t>wenden Sie sich an uns unter </a:t>
            </a:r>
            <a:r>
              <a:rPr lang="de-DE" b="1" dirty="0">
                <a:solidFill>
                  <a:srgbClr val="329965"/>
                </a:solidFill>
                <a:latin typeface="+mj-lt"/>
                <a:ea typeface="+mj-ea"/>
                <a:cs typeface="+mj-cs"/>
                <a:hlinkClick r:id="rId4"/>
              </a:rPr>
              <a:t>www.gewino.de</a:t>
            </a:r>
            <a:r>
              <a:rPr lang="de-DE" dirty="0"/>
              <a:t> oder persönlich</a:t>
            </a:r>
            <a:r>
              <a:rPr lang="de-DE" dirty="0" smtClean="0"/>
              <a:t>:</a:t>
            </a:r>
            <a:endParaRPr lang="de-DE" dirty="0"/>
          </a:p>
        </p:txBody>
      </p:sp>
      <p:sp>
        <p:nvSpPr>
          <p:cNvPr id="7" name="Textfeld 6"/>
          <p:cNvSpPr txBox="1"/>
          <p:nvPr/>
        </p:nvSpPr>
        <p:spPr>
          <a:xfrm>
            <a:off x="4678878" y="2002563"/>
            <a:ext cx="3912919" cy="3167021"/>
          </a:xfrm>
          <a:prstGeom prst="rect">
            <a:avLst/>
          </a:prstGeom>
          <a:noFill/>
        </p:spPr>
        <p:txBody>
          <a:bodyPr wrap="square" rtlCol="0">
            <a:spAutoFit/>
          </a:bodyPr>
          <a:lstStyle/>
          <a:p>
            <a:pPr algn="l"/>
            <a:endParaRPr lang="de-DE" i="1" dirty="0"/>
          </a:p>
          <a:p>
            <a:pPr algn="l"/>
            <a:endParaRPr lang="de-DE" i="1" dirty="0" smtClean="0"/>
          </a:p>
          <a:p>
            <a:pPr algn="l"/>
            <a:endParaRPr lang="de-DE" i="1" dirty="0"/>
          </a:p>
          <a:p>
            <a:pPr algn="l"/>
            <a:endParaRPr lang="de-DE" sz="1400" i="1" dirty="0" smtClean="0"/>
          </a:p>
          <a:p>
            <a:pPr algn="l"/>
            <a:endParaRPr lang="de-DE" sz="1400" i="1" dirty="0"/>
          </a:p>
          <a:p>
            <a:pPr algn="r"/>
            <a:r>
              <a:rPr lang="de-DE" sz="1400" i="1" dirty="0" smtClean="0"/>
              <a:t>Sven-David Müller</a:t>
            </a:r>
            <a:endParaRPr lang="de-DE" sz="1400" dirty="0" smtClean="0"/>
          </a:p>
          <a:p>
            <a:pPr algn="r"/>
            <a:endParaRPr lang="de-DE" sz="1400" i="1" dirty="0" smtClean="0"/>
          </a:p>
          <a:p>
            <a:pPr algn="r"/>
            <a:r>
              <a:rPr lang="de-DE" sz="1400" i="1" dirty="0">
                <a:solidFill>
                  <a:srgbClr val="329965"/>
                </a:solidFill>
                <a:latin typeface="+mj-lt"/>
                <a:ea typeface="+mj-ea"/>
                <a:cs typeface="+mj-cs"/>
              </a:rPr>
              <a:t>Öffentlichkeitsarbeit</a:t>
            </a:r>
          </a:p>
          <a:p>
            <a:pPr algn="r"/>
            <a:r>
              <a:rPr lang="de-DE" sz="1400" i="1" dirty="0">
                <a:solidFill>
                  <a:srgbClr val="329965"/>
                </a:solidFill>
                <a:latin typeface="+mj-lt"/>
                <a:ea typeface="+mj-ea"/>
                <a:cs typeface="+mj-cs"/>
              </a:rPr>
              <a:t>Gesundheitswissenschaftliches Institut Nordost</a:t>
            </a:r>
          </a:p>
          <a:p>
            <a:pPr algn="r"/>
            <a:r>
              <a:rPr lang="de-DE" sz="1400" i="1" dirty="0">
                <a:solidFill>
                  <a:srgbClr val="329965"/>
                </a:solidFill>
                <a:latin typeface="+mj-lt"/>
                <a:ea typeface="+mj-ea"/>
                <a:cs typeface="+mj-cs"/>
              </a:rPr>
              <a:t>AOK </a:t>
            </a:r>
            <a:r>
              <a:rPr lang="de-DE" sz="1400" i="1" dirty="0" smtClean="0">
                <a:solidFill>
                  <a:srgbClr val="329965"/>
                </a:solidFill>
                <a:latin typeface="+mj-lt"/>
                <a:ea typeface="+mj-ea"/>
                <a:cs typeface="+mj-cs"/>
              </a:rPr>
              <a:t>Nordost - </a:t>
            </a:r>
            <a:r>
              <a:rPr lang="de-DE" sz="1400" i="1" dirty="0">
                <a:solidFill>
                  <a:srgbClr val="329965"/>
                </a:solidFill>
                <a:latin typeface="+mj-lt"/>
                <a:ea typeface="+mj-ea"/>
                <a:cs typeface="+mj-cs"/>
              </a:rPr>
              <a:t>Die Gesundheitskasse</a:t>
            </a:r>
          </a:p>
          <a:p>
            <a:pPr algn="r"/>
            <a:endParaRPr lang="de-DE" sz="1400" dirty="0" smtClean="0"/>
          </a:p>
          <a:p>
            <a:pPr algn="r"/>
            <a:r>
              <a:rPr lang="de-DE" sz="1400" i="1" dirty="0" smtClean="0"/>
              <a:t>Wilhelmstrasse 1, 10963 Berlin</a:t>
            </a:r>
            <a:endParaRPr lang="de-DE" sz="1400" dirty="0" smtClean="0"/>
          </a:p>
          <a:p>
            <a:pPr algn="r"/>
            <a:r>
              <a:rPr lang="de-DE" sz="1400" i="1" dirty="0" smtClean="0"/>
              <a:t>Telefon: 0800 265080-20293</a:t>
            </a:r>
            <a:endParaRPr lang="de-DE" sz="1400" dirty="0" smtClean="0"/>
          </a:p>
          <a:p>
            <a:pPr algn="r"/>
            <a:r>
              <a:rPr lang="de-DE" sz="1400" i="1" dirty="0">
                <a:solidFill>
                  <a:srgbClr val="329965"/>
                </a:solidFill>
                <a:latin typeface="+mj-lt"/>
                <a:ea typeface="+mj-ea"/>
                <a:cs typeface="+mj-cs"/>
                <a:hlinkClick r:id="rId5"/>
              </a:rPr>
              <a:t>sven-david.mueller@nordost.aok.de</a:t>
            </a:r>
            <a:endParaRPr lang="de-DE" sz="1400" i="1" dirty="0">
              <a:solidFill>
                <a:srgbClr val="329965"/>
              </a:solidFill>
              <a:latin typeface="+mj-lt"/>
              <a:ea typeface="+mj-ea"/>
              <a:cs typeface="+mj-cs"/>
            </a:endParaRPr>
          </a:p>
          <a:p>
            <a:pPr algn="l"/>
            <a:endParaRPr lang="de-DE" sz="1400" i="1" dirty="0">
              <a:solidFill>
                <a:srgbClr val="329965"/>
              </a:solidFill>
              <a:latin typeface="+mj-lt"/>
              <a:ea typeface="+mj-ea"/>
              <a:cs typeface="+mj-cs"/>
            </a:endParaRPr>
          </a:p>
        </p:txBody>
      </p:sp>
      <p:sp>
        <p:nvSpPr>
          <p:cNvPr id="2" name="Rechteck 1"/>
          <p:cNvSpPr/>
          <p:nvPr/>
        </p:nvSpPr>
        <p:spPr bwMode="auto">
          <a:xfrm>
            <a:off x="402158" y="2683823"/>
            <a:ext cx="3912919" cy="226818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8" name="Rechteck 7"/>
          <p:cNvSpPr/>
          <p:nvPr/>
        </p:nvSpPr>
        <p:spPr bwMode="auto">
          <a:xfrm>
            <a:off x="4678878" y="2669967"/>
            <a:ext cx="3912919" cy="228204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26" y="2740750"/>
            <a:ext cx="1591933" cy="5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847" y="2740750"/>
            <a:ext cx="1591933" cy="54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690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19063" y="173038"/>
            <a:ext cx="8612187" cy="369887"/>
          </a:xfrm>
        </p:spPr>
        <p:txBody>
          <a:bodyPr/>
          <a:lstStyle/>
          <a:p>
            <a:r>
              <a:rPr lang="de-DE" dirty="0" smtClean="0">
                <a:sym typeface="Arial" charset="0"/>
              </a:rPr>
              <a:t>Die Arbeit des </a:t>
            </a:r>
            <a:r>
              <a:rPr lang="de-DE" dirty="0" err="1" smtClean="0">
                <a:sym typeface="Arial" charset="0"/>
              </a:rPr>
              <a:t>GeWINO</a:t>
            </a:r>
            <a:r>
              <a:rPr lang="de-DE" dirty="0" smtClean="0">
                <a:sym typeface="Arial" charset="0"/>
              </a:rPr>
              <a:t> stützt sich dabei auf drei Säulen </a:t>
            </a:r>
            <a:endParaRPr lang="de-DE" dirty="0" smtClean="0"/>
          </a:p>
        </p:txBody>
      </p:sp>
      <p:sp>
        <p:nvSpPr>
          <p:cNvPr id="10" name="Rechteck 9"/>
          <p:cNvSpPr/>
          <p:nvPr/>
        </p:nvSpPr>
        <p:spPr bwMode="auto">
          <a:xfrm>
            <a:off x="1086590" y="2416620"/>
            <a:ext cx="2048496" cy="353884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1" name="Rechteck 10"/>
          <p:cNvSpPr/>
          <p:nvPr/>
        </p:nvSpPr>
        <p:spPr bwMode="auto">
          <a:xfrm>
            <a:off x="3443844" y="2438391"/>
            <a:ext cx="2054431" cy="353884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2" name="Rechteck 11"/>
          <p:cNvSpPr/>
          <p:nvPr/>
        </p:nvSpPr>
        <p:spPr bwMode="auto">
          <a:xfrm>
            <a:off x="5830784" y="2436412"/>
            <a:ext cx="1983183" cy="353884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3" name="Gleichschenkliges Dreieck 12"/>
          <p:cNvSpPr/>
          <p:nvPr/>
        </p:nvSpPr>
        <p:spPr bwMode="auto">
          <a:xfrm>
            <a:off x="1009406" y="1116279"/>
            <a:ext cx="6804561" cy="1140033"/>
          </a:xfrm>
          <a:prstGeom prst="triangl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defTabSz="895350"/>
            <a:endParaRPr lang="de-DE"/>
          </a:p>
        </p:txBody>
      </p:sp>
      <p:sp>
        <p:nvSpPr>
          <p:cNvPr id="20483" name="Inhaltsplatzhalter 1"/>
          <p:cNvSpPr>
            <a:spLocks noGrp="1"/>
          </p:cNvSpPr>
          <p:nvPr>
            <p:ph idx="1"/>
          </p:nvPr>
        </p:nvSpPr>
        <p:spPr>
          <a:xfrm>
            <a:off x="1092841" y="2470070"/>
            <a:ext cx="2089745" cy="3479468"/>
          </a:xfrm>
        </p:spPr>
        <p:txBody>
          <a:bodyPr/>
          <a:lstStyle/>
          <a:p>
            <a:pPr algn="ctr" eaLnBrk="1">
              <a:spcBef>
                <a:spcPts val="1200"/>
              </a:spcBef>
              <a:buSzTx/>
              <a:buNone/>
              <a:defRPr/>
            </a:pPr>
            <a:r>
              <a:rPr lang="de-DE" sz="1600" b="1" dirty="0" smtClean="0">
                <a:solidFill>
                  <a:schemeClr val="tx1"/>
                </a:solidFill>
                <a:cs typeface="Arial" pitchFamily="34" charset="0"/>
              </a:rPr>
              <a:t>Forschungsdaten</a:t>
            </a:r>
          </a:p>
          <a:p>
            <a:pPr marL="177800" indent="-177800" eaLnBrk="1">
              <a:spcBef>
                <a:spcPts val="1200"/>
              </a:spcBef>
              <a:buSzTx/>
              <a:defRPr/>
            </a:pPr>
            <a:r>
              <a:rPr lang="de-DE" sz="1400" i="1" dirty="0" smtClean="0">
                <a:solidFill>
                  <a:schemeClr val="tx1"/>
                </a:solidFill>
                <a:cs typeface="Arial" pitchFamily="34" charset="0"/>
              </a:rPr>
              <a:t>Abrechnungsdaten </a:t>
            </a:r>
            <a:r>
              <a:rPr lang="de-DE" sz="1400" dirty="0">
                <a:solidFill>
                  <a:schemeClr val="tx1"/>
                </a:solidFill>
                <a:cs typeface="Arial" pitchFamily="34" charset="0"/>
              </a:rPr>
              <a:t>Krankenversicherung Pflegeversicherung </a:t>
            </a:r>
          </a:p>
          <a:p>
            <a:pPr marL="177800" indent="-177800" eaLnBrk="1">
              <a:spcBef>
                <a:spcPts val="1200"/>
              </a:spcBef>
              <a:buSzTx/>
              <a:defRPr/>
            </a:pPr>
            <a:r>
              <a:rPr lang="de-DE" sz="1400" i="1" dirty="0" smtClean="0">
                <a:solidFill>
                  <a:schemeClr val="tx1"/>
                </a:solidFill>
                <a:cs typeface="Arial" pitchFamily="34" charset="0"/>
              </a:rPr>
              <a:t>Referenzdaten </a:t>
            </a:r>
            <a:r>
              <a:rPr lang="de-DE" sz="1400" dirty="0" smtClean="0">
                <a:solidFill>
                  <a:schemeClr val="tx1"/>
                </a:solidFill>
                <a:cs typeface="Arial" pitchFamily="34" charset="0"/>
              </a:rPr>
              <a:t>z.B. Bevölkerungsstruktur, Epidemiologie, Leistungserbringer </a:t>
            </a:r>
          </a:p>
          <a:p>
            <a:pPr marL="177800" indent="-177800" eaLnBrk="1">
              <a:spcBef>
                <a:spcPts val="1200"/>
              </a:spcBef>
              <a:buSzTx/>
              <a:defRPr/>
            </a:pPr>
            <a:r>
              <a:rPr lang="de-DE" sz="1400" i="1" dirty="0" smtClean="0">
                <a:solidFill>
                  <a:schemeClr val="tx1"/>
                </a:solidFill>
                <a:cs typeface="Arial" pitchFamily="34" charset="0"/>
              </a:rPr>
              <a:t>Behandlungsdaten </a:t>
            </a:r>
            <a:r>
              <a:rPr lang="de-DE" sz="1400" dirty="0" smtClean="0">
                <a:solidFill>
                  <a:schemeClr val="tx1"/>
                </a:solidFill>
                <a:cs typeface="Arial" pitchFamily="34" charset="0"/>
              </a:rPr>
              <a:t>z.B. Register, Studien, AIS</a:t>
            </a:r>
          </a:p>
          <a:p>
            <a:pPr marL="177800" indent="-177800" eaLnBrk="1">
              <a:spcBef>
                <a:spcPts val="1200"/>
              </a:spcBef>
              <a:buSzTx/>
              <a:defRPr/>
            </a:pPr>
            <a:r>
              <a:rPr lang="de-DE" sz="1400" i="1" dirty="0" smtClean="0">
                <a:solidFill>
                  <a:schemeClr val="tx1"/>
                </a:solidFill>
                <a:cs typeface="Arial" pitchFamily="34" charset="0"/>
              </a:rPr>
              <a:t>Eigene Erhebungen </a:t>
            </a:r>
            <a:r>
              <a:rPr lang="de-DE" sz="1400" dirty="0" smtClean="0">
                <a:solidFill>
                  <a:schemeClr val="tx1"/>
                </a:solidFill>
                <a:cs typeface="Arial" pitchFamily="34" charset="0"/>
              </a:rPr>
              <a:t>z.B. Akzeptanz digital </a:t>
            </a:r>
            <a:r>
              <a:rPr lang="de-DE" sz="1400" dirty="0" err="1" smtClean="0">
                <a:solidFill>
                  <a:schemeClr val="tx1"/>
                </a:solidFill>
                <a:cs typeface="Arial" pitchFamily="34" charset="0"/>
              </a:rPr>
              <a:t>Health</a:t>
            </a:r>
            <a:r>
              <a:rPr lang="de-DE" sz="1400" dirty="0" smtClean="0">
                <a:solidFill>
                  <a:schemeClr val="tx1"/>
                </a:solidFill>
                <a:cs typeface="Arial" pitchFamily="34" charset="0"/>
              </a:rPr>
              <a:t>, Migration</a:t>
            </a:r>
          </a:p>
          <a:p>
            <a:pPr marL="177800" indent="-177800" eaLnBrk="1">
              <a:spcBef>
                <a:spcPts val="1200"/>
              </a:spcBef>
              <a:buSzTx/>
              <a:defRPr/>
            </a:pPr>
            <a:endParaRPr lang="de-DE" sz="1400" dirty="0" smtClean="0">
              <a:solidFill>
                <a:schemeClr val="tx1"/>
              </a:solidFill>
              <a:cs typeface="Arial" pitchFamily="34" charset="0"/>
            </a:endParaRPr>
          </a:p>
          <a:p>
            <a:pPr marL="177800" indent="-177800" eaLnBrk="1">
              <a:spcBef>
                <a:spcPts val="1200"/>
              </a:spcBef>
              <a:buSzTx/>
              <a:defRPr/>
            </a:pPr>
            <a:endParaRPr lang="de-DE" sz="1400" dirty="0" smtClean="0">
              <a:solidFill>
                <a:schemeClr val="tx1"/>
              </a:solidFill>
              <a:cs typeface="Arial" pitchFamily="34" charset="0"/>
            </a:endParaRPr>
          </a:p>
          <a:p>
            <a:pPr marL="177800" indent="-177800" eaLnBrk="1">
              <a:spcBef>
                <a:spcPts val="1200"/>
              </a:spcBef>
              <a:buSzTx/>
              <a:defRPr/>
            </a:pPr>
            <a:endParaRPr lang="de-DE" sz="1400" dirty="0" smtClean="0">
              <a:solidFill>
                <a:schemeClr val="tx1"/>
              </a:solidFill>
              <a:cs typeface="Arial" pitchFamily="34" charset="0"/>
            </a:endParaRPr>
          </a:p>
        </p:txBody>
      </p:sp>
      <p:sp>
        <p:nvSpPr>
          <p:cNvPr id="15" name="Inhaltsplatzhalter 1"/>
          <p:cNvSpPr txBox="1">
            <a:spLocks/>
          </p:cNvSpPr>
          <p:nvPr/>
        </p:nvSpPr>
        <p:spPr bwMode="auto">
          <a:xfrm>
            <a:off x="5900361" y="2515588"/>
            <a:ext cx="1913606" cy="343394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73050" marR="0" lvl="0" indent="-273050" defTabSz="893763" rtl="0" eaLnBrk="1" fontAlgn="base" latinLnBrk="0" hangingPunct="0">
              <a:lnSpc>
                <a:spcPct val="100000"/>
              </a:lnSpc>
              <a:spcBef>
                <a:spcPts val="1200"/>
              </a:spcBef>
              <a:spcAft>
                <a:spcPct val="0"/>
              </a:spcAft>
              <a:buClrTx/>
              <a:buSzTx/>
              <a:buFontTx/>
              <a:buNone/>
              <a:tabLst/>
              <a:defRPr/>
            </a:pPr>
            <a:r>
              <a:rPr kumimoji="0" lang="de-DE" sz="1600" b="1" i="0" u="none" strike="noStrike" kern="0" cap="none" spc="0" normalizeH="0" baseline="0" noProof="0" dirty="0" smtClean="0">
                <a:ln>
                  <a:noFill/>
                </a:ln>
                <a:effectLst/>
                <a:uLnTx/>
                <a:uFillTx/>
                <a:latin typeface="+mn-lt"/>
                <a:ea typeface="+mn-ea"/>
                <a:cs typeface="Arial" pitchFamily="34" charset="0"/>
              </a:rPr>
              <a:t>Akzeptanz</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dirty="0" smtClean="0">
                <a:latin typeface="+mn-lt"/>
                <a:cs typeface="Arial" pitchFamily="34" charset="0"/>
              </a:rPr>
              <a:t>Zielgruppenbezug</a:t>
            </a:r>
            <a:r>
              <a:rPr lang="de-DE" sz="1400" kern="0" dirty="0" smtClean="0">
                <a:latin typeface="+mn-lt"/>
                <a:cs typeface="Arial" pitchFamily="34" charset="0"/>
              </a:rPr>
              <a:t>   bei Aufbereitung und Präsentation</a:t>
            </a:r>
            <a:endParaRPr kumimoji="0" lang="de-DE" sz="1400" b="0" i="0" u="none" strike="noStrike" kern="0" cap="none" spc="0" normalizeH="0" baseline="0" noProof="0" dirty="0" smtClean="0">
              <a:ln>
                <a:noFill/>
              </a:ln>
              <a:effectLst/>
              <a:uLnTx/>
              <a:uFillTx/>
              <a:latin typeface="+mn-lt"/>
              <a:ea typeface="+mn-ea"/>
              <a:cs typeface="Arial" pitchFamily="34" charset="0"/>
            </a:endParaRP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noProof="0" dirty="0" smtClean="0">
                <a:latin typeface="+mn-lt"/>
                <a:cs typeface="Arial" pitchFamily="34" charset="0"/>
              </a:rPr>
              <a:t>Regionalbezug</a:t>
            </a:r>
            <a:r>
              <a:rPr lang="de-DE" sz="1400" kern="0" noProof="0" dirty="0" smtClean="0">
                <a:latin typeface="+mn-lt"/>
                <a:cs typeface="Arial" pitchFamily="34" charset="0"/>
              </a:rPr>
              <a:t>   Kreise/Gemeinden</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dirty="0" smtClean="0">
                <a:latin typeface="+mn-lt"/>
                <a:cs typeface="Arial" pitchFamily="34" charset="0"/>
              </a:rPr>
              <a:t>Lösungsbezug</a:t>
            </a:r>
            <a:r>
              <a:rPr lang="de-DE" sz="1400" kern="0" dirty="0" smtClean="0">
                <a:latin typeface="+mn-lt"/>
                <a:cs typeface="Arial" pitchFamily="34" charset="0"/>
              </a:rPr>
              <a:t>        mit Praktikern vor Ort</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dirty="0" smtClean="0">
                <a:latin typeface="+mn-lt"/>
                <a:cs typeface="Arial" pitchFamily="34" charset="0"/>
              </a:rPr>
              <a:t>Regelmäßige Veröffentlichungen</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dirty="0" smtClean="0">
                <a:latin typeface="+mn-lt"/>
                <a:cs typeface="Arial" pitchFamily="34" charset="0"/>
              </a:rPr>
              <a:t>wiss. Standards </a:t>
            </a:r>
            <a:r>
              <a:rPr lang="de-DE" sz="1400" kern="0" dirty="0" smtClean="0">
                <a:latin typeface="+mn-lt"/>
                <a:cs typeface="Arial" pitchFamily="34" charset="0"/>
              </a:rPr>
              <a:t>umsetzen</a:t>
            </a:r>
            <a:endParaRPr lang="de-DE" sz="1400" kern="0" dirty="0">
              <a:latin typeface="+mn-lt"/>
              <a:cs typeface="Arial" pitchFamily="34" charset="0"/>
            </a:endParaRPr>
          </a:p>
          <a:p>
            <a:pPr marL="177800" marR="0" lvl="0" indent="-177800" algn="l" defTabSz="893763" rtl="0" eaLnBrk="1" fontAlgn="base" latinLnBrk="0" hangingPunct="0">
              <a:lnSpc>
                <a:spcPct val="100000"/>
              </a:lnSpc>
              <a:spcBef>
                <a:spcPts val="1200"/>
              </a:spcBef>
              <a:spcAft>
                <a:spcPct val="0"/>
              </a:spcAft>
              <a:buClrTx/>
              <a:buSzTx/>
              <a:tabLst/>
              <a:defRPr/>
            </a:pPr>
            <a:endParaRPr kumimoji="0" lang="de-DE" sz="1400" b="0" i="0" u="none" strike="noStrike" kern="0" cap="none" spc="0" normalizeH="0" baseline="0" noProof="0" dirty="0" smtClean="0">
              <a:ln>
                <a:noFill/>
              </a:ln>
              <a:effectLst/>
              <a:uLnTx/>
              <a:uFillTx/>
              <a:latin typeface="+mn-lt"/>
              <a:ea typeface="+mn-ea"/>
              <a:cs typeface="Arial" pitchFamily="34" charset="0"/>
            </a:endParaRPr>
          </a:p>
        </p:txBody>
      </p:sp>
      <p:sp>
        <p:nvSpPr>
          <p:cNvPr id="5" name="Textfeld 4"/>
          <p:cNvSpPr txBox="1"/>
          <p:nvPr/>
        </p:nvSpPr>
        <p:spPr>
          <a:xfrm>
            <a:off x="3383356" y="1516578"/>
            <a:ext cx="1871025" cy="590931"/>
          </a:xfrm>
          <a:prstGeom prst="rect">
            <a:avLst/>
          </a:prstGeom>
          <a:noFill/>
        </p:spPr>
        <p:txBody>
          <a:bodyPr wrap="none" rtlCol="0">
            <a:spAutoFit/>
          </a:bodyPr>
          <a:lstStyle/>
          <a:p>
            <a:r>
              <a:rPr lang="de-DE" sz="3600" dirty="0" err="1" smtClean="0">
                <a:solidFill>
                  <a:srgbClr val="00B050"/>
                </a:solidFill>
                <a:latin typeface="Bauhaus 93" pitchFamily="82" charset="0"/>
              </a:rPr>
              <a:t>GeWINO</a:t>
            </a:r>
            <a:endParaRPr lang="de-DE" sz="3600" dirty="0">
              <a:solidFill>
                <a:srgbClr val="00B050"/>
              </a:solidFill>
              <a:latin typeface="Bauhaus 93" pitchFamily="82" charset="0"/>
            </a:endParaRPr>
          </a:p>
        </p:txBody>
      </p:sp>
      <p:sp>
        <p:nvSpPr>
          <p:cNvPr id="16" name="Inhaltsplatzhalter 1"/>
          <p:cNvSpPr txBox="1">
            <a:spLocks/>
          </p:cNvSpPr>
          <p:nvPr/>
        </p:nvSpPr>
        <p:spPr bwMode="auto">
          <a:xfrm>
            <a:off x="3465769" y="2485892"/>
            <a:ext cx="2032505" cy="34003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73050" marR="0" lvl="0" indent="-273050" defTabSz="893763" rtl="0" eaLnBrk="1" fontAlgn="base" latinLnBrk="0" hangingPunct="0">
              <a:lnSpc>
                <a:spcPct val="100000"/>
              </a:lnSpc>
              <a:spcBef>
                <a:spcPts val="1200"/>
              </a:spcBef>
              <a:spcAft>
                <a:spcPct val="0"/>
              </a:spcAft>
              <a:buClrTx/>
              <a:buSzTx/>
              <a:buFontTx/>
              <a:buNone/>
              <a:tabLst/>
              <a:defRPr/>
            </a:pPr>
            <a:r>
              <a:rPr kumimoji="0" lang="de-DE" sz="1600" b="1" i="0" u="none" strike="noStrike" kern="0" cap="none" spc="0" normalizeH="0" baseline="0" noProof="0" dirty="0" smtClean="0">
                <a:ln>
                  <a:noFill/>
                </a:ln>
                <a:effectLst/>
                <a:uLnTx/>
                <a:uFillTx/>
                <a:latin typeface="+mn-lt"/>
                <a:ea typeface="+mn-ea"/>
                <a:cs typeface="Arial" pitchFamily="34" charset="0"/>
              </a:rPr>
              <a:t>Methoden</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noProof="0" dirty="0" smtClean="0">
                <a:latin typeface="+mn-lt"/>
                <a:cs typeface="Arial" pitchFamily="34" charset="0"/>
              </a:rPr>
              <a:t>Identifikation z.B. </a:t>
            </a:r>
            <a:r>
              <a:rPr lang="de-DE" sz="1400" kern="0" dirty="0" smtClean="0">
                <a:latin typeface="+mn-lt"/>
                <a:cs typeface="Arial" pitchFamily="34" charset="0"/>
              </a:rPr>
              <a:t>Zielgruppen, Probleme Ursachen, Potentiale  </a:t>
            </a:r>
            <a:endParaRPr kumimoji="0" lang="de-DE" sz="1400" b="0" u="none" strike="noStrike" kern="0" cap="none" spc="0" normalizeH="0" baseline="0" noProof="0" dirty="0" smtClean="0">
              <a:ln>
                <a:noFill/>
              </a:ln>
              <a:effectLst/>
              <a:uLnTx/>
              <a:uFillTx/>
              <a:latin typeface="+mn-lt"/>
              <a:cs typeface="Arial" pitchFamily="34" charset="0"/>
            </a:endParaRP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dirty="0" smtClean="0">
                <a:latin typeface="+mn-lt"/>
                <a:cs typeface="Arial" pitchFamily="34" charset="0"/>
              </a:rPr>
              <a:t>Prognose z.B. </a:t>
            </a:r>
            <a:r>
              <a:rPr lang="de-DE" sz="1400" kern="0" dirty="0" smtClean="0">
                <a:latin typeface="+mn-lt"/>
                <a:cs typeface="Arial" pitchFamily="34" charset="0"/>
              </a:rPr>
              <a:t>Eskalation, Endpunkte Behandlungsbedarf, Kosten</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dirty="0" smtClean="0">
                <a:latin typeface="+mn-lt"/>
                <a:cs typeface="Arial" pitchFamily="34" charset="0"/>
              </a:rPr>
              <a:t>Evaluation </a:t>
            </a:r>
            <a:r>
              <a:rPr lang="de-DE" sz="1400" kern="0" dirty="0" smtClean="0">
                <a:latin typeface="+mn-lt"/>
                <a:cs typeface="Arial" pitchFamily="34" charset="0"/>
              </a:rPr>
              <a:t>z.B. Versorgungsmodelle Qualität, Ökonomie</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r>
              <a:rPr lang="de-DE" sz="1400" i="1" kern="0" dirty="0" smtClean="0">
                <a:latin typeface="+mn-lt"/>
                <a:cs typeface="Arial" pitchFamily="34" charset="0"/>
              </a:rPr>
              <a:t>Kooperation</a:t>
            </a:r>
            <a:r>
              <a:rPr lang="de-DE" sz="1400" kern="0" dirty="0" smtClean="0">
                <a:latin typeface="+mn-lt"/>
                <a:cs typeface="Arial" pitchFamily="34" charset="0"/>
              </a:rPr>
              <a:t> z.B. Ärzte Heime, Kostenträger</a:t>
            </a:r>
          </a:p>
          <a:p>
            <a:pPr marL="177800" marR="0" lvl="0" indent="-177800" algn="l" defTabSz="893763" rtl="0" eaLnBrk="1" fontAlgn="base" latinLnBrk="0" hangingPunct="0">
              <a:lnSpc>
                <a:spcPct val="100000"/>
              </a:lnSpc>
              <a:spcBef>
                <a:spcPts val="1200"/>
              </a:spcBef>
              <a:spcAft>
                <a:spcPct val="0"/>
              </a:spcAft>
              <a:buClrTx/>
              <a:buSzTx/>
              <a:buFontTx/>
              <a:buBlip>
                <a:blip r:embed="rId3"/>
              </a:buBlip>
              <a:tabLst/>
              <a:defRPr/>
            </a:pPr>
            <a:endParaRPr kumimoji="0" lang="de-DE" sz="1400" b="0" i="0" u="none" strike="noStrike" kern="0" cap="none" spc="0" normalizeH="0" baseline="0" noProof="0" dirty="0" smtClean="0">
              <a:ln>
                <a:noFill/>
              </a:ln>
              <a:effectLst/>
              <a:uLnTx/>
              <a:uFillTx/>
              <a:latin typeface="+mn-lt"/>
              <a:ea typeface="+mn-ea"/>
              <a:cs typeface="Arial" pitchFamily="34" charset="0"/>
            </a:endParaRPr>
          </a:p>
          <a:p>
            <a:pPr marL="273050" marR="0" lvl="0" indent="-273050" algn="l" defTabSz="893763" rtl="0" eaLnBrk="1" fontAlgn="base" latinLnBrk="0" hangingPunct="0">
              <a:lnSpc>
                <a:spcPct val="100000"/>
              </a:lnSpc>
              <a:spcBef>
                <a:spcPts val="1200"/>
              </a:spcBef>
              <a:spcAft>
                <a:spcPct val="0"/>
              </a:spcAft>
              <a:buClrTx/>
              <a:buSzTx/>
              <a:buFontTx/>
              <a:buBlip>
                <a:blip r:embed="rId3"/>
              </a:buBlip>
              <a:tabLst/>
              <a:defRPr/>
            </a:pPr>
            <a:endParaRPr kumimoji="0" lang="de-DE" sz="1400" b="0" i="0" u="none" strike="noStrike" kern="0" cap="none" spc="0" normalizeH="0" baseline="0" noProof="0" dirty="0" smtClean="0">
              <a:ln>
                <a:noFill/>
              </a:ln>
              <a:effectLst/>
              <a:uLnTx/>
              <a:uFillTx/>
              <a:latin typeface="+mn-lt"/>
              <a:ea typeface="+mn-ea"/>
              <a:cs typeface="Arial" pitchFamily="34" charset="0"/>
            </a:endParaRPr>
          </a:p>
        </p:txBody>
      </p:sp>
      <p:sp>
        <p:nvSpPr>
          <p:cNvPr id="2" name="Ellipse 1"/>
          <p:cNvSpPr/>
          <p:nvPr/>
        </p:nvSpPr>
        <p:spPr bwMode="auto">
          <a:xfrm>
            <a:off x="5723070" y="2438391"/>
            <a:ext cx="2268187" cy="409707"/>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79165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369332"/>
          </a:xfrm>
        </p:spPr>
        <p:txBody>
          <a:bodyPr/>
          <a:lstStyle/>
          <a:p>
            <a:r>
              <a:rPr lang="de-DE" dirty="0">
                <a:sym typeface="Arial" charset="0"/>
              </a:rPr>
              <a:t>Das </a:t>
            </a:r>
            <a:r>
              <a:rPr lang="de-DE" dirty="0" err="1">
                <a:sym typeface="Arial" charset="0"/>
              </a:rPr>
              <a:t>GeWINO</a:t>
            </a:r>
            <a:r>
              <a:rPr lang="de-DE" dirty="0">
                <a:sym typeface="Arial" charset="0"/>
              </a:rPr>
              <a:t> konzentriert sich aktuell auf 4 Schwerpunkte</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0280" y="826400"/>
            <a:ext cx="1343025" cy="476250"/>
          </a:xfrm>
        </p:spPr>
      </p:pic>
      <p:sp>
        <p:nvSpPr>
          <p:cNvPr id="5" name="Textfeld 4"/>
          <p:cNvSpPr txBox="1"/>
          <p:nvPr/>
        </p:nvSpPr>
        <p:spPr>
          <a:xfrm>
            <a:off x="254166" y="941517"/>
            <a:ext cx="8707272" cy="5438412"/>
          </a:xfrm>
          <a:prstGeom prst="rect">
            <a:avLst/>
          </a:prstGeom>
          <a:noFill/>
        </p:spPr>
        <p:txBody>
          <a:bodyPr wrap="square" rtlCol="0">
            <a:spAutoFit/>
          </a:bodyPr>
          <a:lstStyle/>
          <a:p>
            <a:pPr algn="l"/>
            <a:endParaRPr lang="de-DE" dirty="0"/>
          </a:p>
          <a:p>
            <a:pPr algn="l"/>
            <a:r>
              <a:rPr lang="de-DE" sz="1600" b="1" dirty="0"/>
              <a:t>I Schnittstelle Kranken – Pflegeversorgung</a:t>
            </a:r>
          </a:p>
          <a:p>
            <a:pPr algn="l"/>
            <a:r>
              <a:rPr lang="de-DE" sz="1600" dirty="0"/>
              <a:t>  </a:t>
            </a:r>
            <a:r>
              <a:rPr lang="de-DE" sz="1600" u="sng" dirty="0"/>
              <a:t>Begründung</a:t>
            </a:r>
            <a:r>
              <a:rPr lang="de-DE" sz="1600" dirty="0"/>
              <a:t>: 	- hohe gesundheitspolitische Relevanz – Pflegereform</a:t>
            </a:r>
          </a:p>
          <a:p>
            <a:pPr algn="l"/>
            <a:r>
              <a:rPr lang="de-DE" sz="1600" dirty="0"/>
              <a:t>		- hohe Kompetenz der AOK Nordost - Berliner Modell / Care Plus 		</a:t>
            </a:r>
            <a:r>
              <a:rPr lang="de-DE" sz="1600" dirty="0" smtClean="0"/>
              <a:t>	- </a:t>
            </a:r>
            <a:r>
              <a:rPr lang="de-DE" sz="1600" dirty="0"/>
              <a:t>gute analytische Basis  - SGB V und SGB XI Leistungen			</a:t>
            </a:r>
            <a:r>
              <a:rPr lang="de-DE" sz="1600" dirty="0" smtClean="0"/>
              <a:t>	- hoher Versorgungsrelevanz – </a:t>
            </a:r>
            <a:r>
              <a:rPr lang="de-DE" sz="1600" dirty="0"/>
              <a:t>Altersstruktur im Nordosten</a:t>
            </a:r>
          </a:p>
          <a:p>
            <a:pPr algn="l"/>
            <a:endParaRPr lang="de-DE" sz="1600" dirty="0"/>
          </a:p>
          <a:p>
            <a:pPr algn="l"/>
            <a:r>
              <a:rPr lang="de-DE" sz="1600" b="1" dirty="0"/>
              <a:t>II Regionale Vernetzung</a:t>
            </a:r>
          </a:p>
          <a:p>
            <a:pPr algn="l"/>
            <a:r>
              <a:rPr lang="de-DE" sz="1600" dirty="0"/>
              <a:t>   </a:t>
            </a:r>
            <a:r>
              <a:rPr lang="de-DE" sz="1600" u="sng" dirty="0"/>
              <a:t>Begründung</a:t>
            </a:r>
            <a:r>
              <a:rPr lang="de-DE" sz="1600" dirty="0"/>
              <a:t>: 	- hohe Versorgungsrelevanz </a:t>
            </a:r>
          </a:p>
          <a:p>
            <a:pPr algn="l"/>
            <a:r>
              <a:rPr lang="de-DE" sz="1600" dirty="0"/>
              <a:t>		- hohe Kompetenz der AOK Nordost -  z.B. 12 Arztnetze</a:t>
            </a:r>
          </a:p>
          <a:p>
            <a:pPr algn="l"/>
            <a:r>
              <a:rPr lang="de-DE" sz="1600" dirty="0"/>
              <a:t>		- hohes </a:t>
            </a:r>
            <a:r>
              <a:rPr lang="de-DE" sz="1600" dirty="0" smtClean="0"/>
              <a:t>Potential </a:t>
            </a:r>
            <a:r>
              <a:rPr lang="de-DE" sz="1600" dirty="0"/>
              <a:t>– Versorgungsstruktur im Nordosten</a:t>
            </a:r>
          </a:p>
          <a:p>
            <a:pPr algn="l"/>
            <a:r>
              <a:rPr lang="de-DE" sz="1600" dirty="0"/>
              <a:t>		- gute Öffentlichkeitswirkung – Partner der </a:t>
            </a:r>
            <a:r>
              <a:rPr lang="de-DE" sz="1600" dirty="0" smtClean="0"/>
              <a:t>Regionen</a:t>
            </a:r>
            <a:endParaRPr lang="de-DE" sz="1600" dirty="0"/>
          </a:p>
          <a:p>
            <a:pPr algn="l"/>
            <a:endParaRPr lang="de-DE" sz="1600" dirty="0"/>
          </a:p>
          <a:p>
            <a:pPr algn="l"/>
            <a:r>
              <a:rPr lang="de-DE" sz="1600" b="1" dirty="0" smtClean="0"/>
              <a:t>III </a:t>
            </a:r>
            <a:r>
              <a:rPr lang="de-DE" sz="1600" b="1" dirty="0"/>
              <a:t>Internationale Kasse</a:t>
            </a:r>
          </a:p>
          <a:p>
            <a:pPr algn="l"/>
            <a:r>
              <a:rPr lang="de-DE" sz="1600" dirty="0"/>
              <a:t>   </a:t>
            </a:r>
            <a:r>
              <a:rPr lang="de-DE" sz="1600" u="sng" dirty="0"/>
              <a:t>Begründung</a:t>
            </a:r>
            <a:r>
              <a:rPr lang="de-DE" sz="1600" dirty="0"/>
              <a:t>: 	- hohe gesundheitspolitische Relevanz – Migration</a:t>
            </a:r>
          </a:p>
          <a:p>
            <a:pPr algn="l"/>
            <a:r>
              <a:rPr lang="de-DE" sz="1600" dirty="0"/>
              <a:t>		- hohe Kompetenz der AOK Nordost -  historische Bestandsstruktur   		</a:t>
            </a:r>
            <a:r>
              <a:rPr lang="de-DE" sz="1600" dirty="0" smtClean="0"/>
              <a:t>	- </a:t>
            </a:r>
            <a:r>
              <a:rPr lang="de-DE" sz="1600" dirty="0"/>
              <a:t>hohe Versorgungrelevanz – kulturelle Unterschiede</a:t>
            </a:r>
          </a:p>
          <a:p>
            <a:pPr algn="l"/>
            <a:r>
              <a:rPr lang="de-DE" sz="1600" dirty="0"/>
              <a:t>		- gute Öffentlichkeitswirkung – Partner der Regionen</a:t>
            </a:r>
          </a:p>
          <a:p>
            <a:pPr algn="l"/>
            <a:endParaRPr lang="de-DE" sz="1600" dirty="0" smtClean="0">
              <a:sym typeface="Arial" charset="0"/>
            </a:endParaRPr>
          </a:p>
          <a:p>
            <a:pPr algn="l"/>
            <a:r>
              <a:rPr lang="de-DE" sz="1600" b="1" dirty="0"/>
              <a:t>III </a:t>
            </a:r>
            <a:r>
              <a:rPr lang="de-DE" sz="1600" b="1" dirty="0" smtClean="0"/>
              <a:t>Technik Akzeptanz</a:t>
            </a:r>
            <a:endParaRPr lang="de-DE" sz="1600" b="1" dirty="0"/>
          </a:p>
          <a:p>
            <a:pPr algn="l"/>
            <a:r>
              <a:rPr lang="de-DE" sz="1600" dirty="0"/>
              <a:t>   </a:t>
            </a:r>
            <a:r>
              <a:rPr lang="de-DE" sz="1600" u="sng" dirty="0"/>
              <a:t>Begründung</a:t>
            </a:r>
            <a:r>
              <a:rPr lang="de-DE" sz="1600" dirty="0"/>
              <a:t>: 	- hohe </a:t>
            </a:r>
            <a:r>
              <a:rPr lang="de-DE" sz="1600" dirty="0" smtClean="0"/>
              <a:t>Versorgungsrelevanz – digital </a:t>
            </a:r>
            <a:r>
              <a:rPr lang="de-DE" sz="1600" dirty="0" err="1"/>
              <a:t>h</a:t>
            </a:r>
            <a:r>
              <a:rPr lang="de-DE" sz="1600" dirty="0" err="1" smtClean="0"/>
              <a:t>ealth</a:t>
            </a:r>
            <a:endParaRPr lang="de-DE" sz="1600" dirty="0"/>
          </a:p>
          <a:p>
            <a:pPr algn="l"/>
            <a:r>
              <a:rPr lang="de-DE" sz="1600" dirty="0"/>
              <a:t>		- hohe Kompetenz der AOK Nordost -  </a:t>
            </a:r>
            <a:r>
              <a:rPr lang="de-DE" sz="1600" dirty="0" smtClean="0"/>
              <a:t>eigene Apps, </a:t>
            </a:r>
            <a:r>
              <a:rPr lang="de-DE" sz="1600" dirty="0" err="1" smtClean="0"/>
              <a:t>Vers.Konto</a:t>
            </a:r>
            <a:r>
              <a:rPr lang="de-DE" sz="1600" dirty="0" smtClean="0"/>
              <a:t>, OGS</a:t>
            </a:r>
            <a:r>
              <a:rPr lang="de-DE" sz="1600" dirty="0"/>
              <a:t>			- gute Öffentlichkeitswirkung – </a:t>
            </a:r>
            <a:r>
              <a:rPr lang="de-DE" sz="1600" dirty="0" smtClean="0"/>
              <a:t>innovative Kasse</a:t>
            </a:r>
            <a:endParaRPr lang="de-DE" sz="1600" dirty="0"/>
          </a:p>
          <a:p>
            <a:pPr algn="l"/>
            <a:endParaRPr lang="de-DE" sz="1600" dirty="0" smtClean="0">
              <a:sym typeface="Arial" charset="0"/>
            </a:endParaRPr>
          </a:p>
        </p:txBody>
      </p:sp>
    </p:spTree>
    <p:extLst>
      <p:ext uri="{BB962C8B-B14F-4D97-AF65-F5344CB8AC3E}">
        <p14:creationId xmlns:p14="http://schemas.microsoft.com/office/powerpoint/2010/main" val="130619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19063" y="173038"/>
            <a:ext cx="8842375" cy="369332"/>
          </a:xfrm>
        </p:spPr>
        <p:txBody>
          <a:bodyPr/>
          <a:lstStyle/>
          <a:p>
            <a:r>
              <a:rPr lang="de-DE" dirty="0" smtClean="0">
                <a:sym typeface="Arial" charset="0"/>
              </a:rPr>
              <a:t>Wissen aus Daten – Versorgungsforschung für Patienten</a:t>
            </a:r>
            <a:endParaRPr lang="de-DE" dirty="0" smtClean="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15" t="22239" r="64496" b="7956"/>
          <a:stretch/>
        </p:blipFill>
        <p:spPr bwMode="auto">
          <a:xfrm>
            <a:off x="595579" y="748406"/>
            <a:ext cx="2658911" cy="355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06" t="22078" r="64678" b="8116"/>
          <a:stretch/>
        </p:blipFill>
        <p:spPr bwMode="auto">
          <a:xfrm>
            <a:off x="3254490" y="748407"/>
            <a:ext cx="2634118" cy="355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8608" y="772319"/>
            <a:ext cx="2551381" cy="355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758" t="11678" r="36841" b="6829"/>
          <a:stretch/>
        </p:blipFill>
        <p:spPr bwMode="auto">
          <a:xfrm>
            <a:off x="4406396" y="2768119"/>
            <a:ext cx="2602546" cy="368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4160" t="11851" r="43438" b="7148"/>
          <a:stretch/>
        </p:blipFill>
        <p:spPr bwMode="auto">
          <a:xfrm>
            <a:off x="1925034" y="2768119"/>
            <a:ext cx="2618380" cy="368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822" t="11688" r="21234" b="8117"/>
          <a:stretch/>
        </p:blipFill>
        <p:spPr bwMode="auto">
          <a:xfrm>
            <a:off x="551614" y="4106041"/>
            <a:ext cx="1373420" cy="193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8942" y="4204288"/>
            <a:ext cx="1391944" cy="2026921"/>
          </a:xfrm>
          <a:prstGeom prst="rect">
            <a:avLst/>
          </a:prstGeom>
          <a:ln>
            <a:solidFill>
              <a:schemeClr val="tx1"/>
            </a:solidFill>
          </a:ln>
        </p:spPr>
      </p:pic>
    </p:spTree>
    <p:extLst>
      <p:ext uri="{BB962C8B-B14F-4D97-AF65-F5344CB8AC3E}">
        <p14:creationId xmlns:p14="http://schemas.microsoft.com/office/powerpoint/2010/main" val="2945583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369332"/>
          </a:xfrm>
        </p:spPr>
        <p:txBody>
          <a:bodyPr/>
          <a:lstStyle/>
          <a:p>
            <a:r>
              <a:rPr lang="de-DE" dirty="0">
                <a:sym typeface="Arial" charset="0"/>
              </a:rPr>
              <a:t>a</a:t>
            </a:r>
            <a:r>
              <a:rPr lang="de-DE" dirty="0" smtClean="0">
                <a:sym typeface="Arial" charset="0"/>
              </a:rPr>
              <a:t>ktuelle </a:t>
            </a:r>
            <a:r>
              <a:rPr lang="de-DE" dirty="0" err="1" smtClean="0">
                <a:sym typeface="Arial" charset="0"/>
              </a:rPr>
              <a:t>GeWINO</a:t>
            </a:r>
            <a:r>
              <a:rPr lang="de-DE" dirty="0" smtClean="0">
                <a:sym typeface="Arial" charset="0"/>
              </a:rPr>
              <a:t> Projekte in Mecklenburg - Vorpommern</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867" y="764274"/>
            <a:ext cx="5011827" cy="2952101"/>
          </a:xfrm>
          <a:prstGeom prst="rect">
            <a:avLst/>
          </a:prstGeom>
        </p:spPr>
      </p:pic>
      <p:sp>
        <p:nvSpPr>
          <p:cNvPr id="4" name="Textfeld 3"/>
          <p:cNvSpPr txBox="1"/>
          <p:nvPr/>
        </p:nvSpPr>
        <p:spPr>
          <a:xfrm>
            <a:off x="364148" y="3893106"/>
            <a:ext cx="8597290" cy="1837426"/>
          </a:xfrm>
          <a:prstGeom prst="rect">
            <a:avLst/>
          </a:prstGeom>
          <a:noFill/>
        </p:spPr>
        <p:txBody>
          <a:bodyPr wrap="none" rtlCol="0">
            <a:spAutoFit/>
          </a:bodyPr>
          <a:lstStyle/>
          <a:p>
            <a:pPr marL="342900" indent="-342900" algn="l">
              <a:buSzPct val="100000"/>
              <a:buFont typeface="+mj-lt"/>
              <a:buAutoNum type="arabicPeriod"/>
            </a:pPr>
            <a:r>
              <a:rPr lang="de-DE" dirty="0" smtClean="0"/>
              <a:t>Hansestadt Rostock – Forschungsvorhaben - Versorgung im Quartier</a:t>
            </a:r>
          </a:p>
          <a:p>
            <a:pPr marL="342900" indent="-342900" algn="l">
              <a:buSzPct val="100000"/>
              <a:buFont typeface="+mj-lt"/>
              <a:buAutoNum type="arabicPeriod"/>
            </a:pPr>
            <a:r>
              <a:rPr lang="de-DE" dirty="0" smtClean="0"/>
              <a:t>Uni Rostock / Südstadtklinikum – Sturzvermeidung bei Osteoporose</a:t>
            </a:r>
          </a:p>
          <a:p>
            <a:pPr marL="342900" indent="-342900" algn="l">
              <a:buSzPct val="100000"/>
              <a:buFont typeface="+mj-lt"/>
              <a:buAutoNum type="arabicPeriod"/>
            </a:pPr>
            <a:r>
              <a:rPr lang="de-DE" dirty="0" smtClean="0"/>
              <a:t>Fraunhofer IZI &amp; Laborzentrum Rostock &amp; </a:t>
            </a:r>
            <a:r>
              <a:rPr lang="de-DE" dirty="0" err="1" smtClean="0"/>
              <a:t>Kidnet</a:t>
            </a:r>
            <a:r>
              <a:rPr lang="de-DE" dirty="0" smtClean="0"/>
              <a:t> – Dialysevermeidung</a:t>
            </a:r>
          </a:p>
          <a:p>
            <a:pPr marL="342900" indent="-342900" algn="l">
              <a:buSzPct val="100000"/>
              <a:buFont typeface="+mj-lt"/>
              <a:buAutoNum type="arabicPeriod"/>
            </a:pPr>
            <a:r>
              <a:rPr lang="de-DE" dirty="0" smtClean="0"/>
              <a:t>Uni Greifswald – Hausärztliche Behandlung von Vorhofflimmern</a:t>
            </a:r>
          </a:p>
          <a:p>
            <a:pPr marL="342900" indent="-342900" algn="l">
              <a:buSzPct val="100000"/>
              <a:buFont typeface="+mj-lt"/>
              <a:buAutoNum type="arabicPeriod"/>
            </a:pPr>
            <a:r>
              <a:rPr lang="de-DE" dirty="0" err="1" smtClean="0"/>
              <a:t>Haffnet</a:t>
            </a:r>
            <a:r>
              <a:rPr lang="de-DE" dirty="0" smtClean="0"/>
              <a:t> &amp; AMEOS Anklam /</a:t>
            </a:r>
            <a:r>
              <a:rPr lang="de-DE" dirty="0" err="1" smtClean="0"/>
              <a:t>Ückermünde</a:t>
            </a:r>
            <a:r>
              <a:rPr lang="de-DE" dirty="0" smtClean="0"/>
              <a:t> – Erfolgsbewertung und Potentiale </a:t>
            </a:r>
          </a:p>
          <a:p>
            <a:pPr marL="342900" indent="-342900" algn="l">
              <a:buSzPct val="100000"/>
              <a:buFont typeface="+mj-lt"/>
              <a:buAutoNum type="arabicPeriod"/>
            </a:pPr>
            <a:r>
              <a:rPr lang="de-DE" dirty="0" smtClean="0"/>
              <a:t>LK Greifswald Vorpommern -  BMV Förderprojekt – Leitstelle Notfallversorgung</a:t>
            </a:r>
          </a:p>
          <a:p>
            <a:pPr marL="342900" indent="-342900" algn="l">
              <a:buSzPct val="100000"/>
              <a:buFont typeface="+mj-lt"/>
              <a:buAutoNum type="arabicPeriod"/>
            </a:pPr>
            <a:r>
              <a:rPr lang="de-DE" b="1" dirty="0" err="1" smtClean="0"/>
              <a:t>ILWiA</a:t>
            </a:r>
            <a:r>
              <a:rPr lang="de-DE" b="1" dirty="0" smtClean="0"/>
              <a:t>  - Akzeptanzstudie – alterssichere Wohnung</a:t>
            </a:r>
            <a:endParaRPr lang="de-DE" b="1" dirty="0"/>
          </a:p>
        </p:txBody>
      </p:sp>
      <p:pic>
        <p:nvPicPr>
          <p:cNvPr id="7" name="Picture 2" descr="\\prod.d002.loc\home\WupHome\EKIN001\System-TS\Desktop\Bil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48" y="973165"/>
            <a:ext cx="2290390" cy="9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36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064" y="173038"/>
            <a:ext cx="8612187" cy="707886"/>
          </a:xfrm>
        </p:spPr>
        <p:txBody>
          <a:bodyPr/>
          <a:lstStyle/>
          <a:p>
            <a:pPr algn="ctr"/>
            <a:r>
              <a:rPr lang="de-DE" sz="2300" dirty="0" smtClean="0"/>
              <a:t>Die älterwerdende Gesellschaft hat spezielle Anforderungen und benötigt auch alterssichere Wohnungen</a:t>
            </a:r>
            <a:endParaRPr lang="de-DE" sz="2300"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09" y="1433015"/>
            <a:ext cx="4054452" cy="3826032"/>
          </a:xfr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298" y="1487604"/>
            <a:ext cx="3967270" cy="3743761"/>
          </a:xfrm>
          <a:prstGeom prst="rect">
            <a:avLst/>
          </a:prstGeom>
        </p:spPr>
      </p:pic>
      <p:sp>
        <p:nvSpPr>
          <p:cNvPr id="6" name="Textfeld 5"/>
          <p:cNvSpPr txBox="1"/>
          <p:nvPr/>
        </p:nvSpPr>
        <p:spPr>
          <a:xfrm>
            <a:off x="3944203" y="5759355"/>
            <a:ext cx="4092484" cy="590931"/>
          </a:xfrm>
          <a:prstGeom prst="rect">
            <a:avLst/>
          </a:prstGeom>
          <a:noFill/>
        </p:spPr>
        <p:txBody>
          <a:bodyPr wrap="square" rtlCol="0">
            <a:spAutoFit/>
          </a:bodyPr>
          <a:lstStyle/>
          <a:p>
            <a:r>
              <a:rPr lang="de-DE" dirty="0"/>
              <a:t>https://www.destatis.de/bevoelkerungspyramide/#!y=2021</a:t>
            </a:r>
          </a:p>
        </p:txBody>
      </p:sp>
      <p:sp>
        <p:nvSpPr>
          <p:cNvPr id="3" name="Ellipse 2"/>
          <p:cNvSpPr/>
          <p:nvPr/>
        </p:nvSpPr>
        <p:spPr bwMode="auto">
          <a:xfrm>
            <a:off x="177423" y="1487604"/>
            <a:ext cx="4143956" cy="14575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8" name="Ellipse 7"/>
          <p:cNvSpPr/>
          <p:nvPr/>
        </p:nvSpPr>
        <p:spPr bwMode="auto">
          <a:xfrm>
            <a:off x="4872251" y="1487604"/>
            <a:ext cx="3976132" cy="14575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895350" rtl="0" eaLnBrk="1" fontAlgn="base" latinLnBrk="0" hangingPunct="1">
              <a:lnSpc>
                <a:spcPct val="90000"/>
              </a:lnSpc>
              <a:spcBef>
                <a:spcPct val="0"/>
              </a:spcBef>
              <a:spcAft>
                <a:spcPct val="0"/>
              </a:spcAft>
              <a:buClrTx/>
              <a:buSzPct val="120000"/>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8977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Demenzielle Erkrankungen ein zunehmendes Problem!</a:t>
            </a:r>
            <a:endParaRPr lang="de-DE" dirty="0"/>
          </a:p>
        </p:txBody>
      </p:sp>
      <p:sp>
        <p:nvSpPr>
          <p:cNvPr id="3" name="Inhaltsplatzhalter 2"/>
          <p:cNvSpPr>
            <a:spLocks noGrp="1"/>
          </p:cNvSpPr>
          <p:nvPr>
            <p:ph idx="1"/>
          </p:nvPr>
        </p:nvSpPr>
        <p:spPr/>
        <p:txBody>
          <a:bodyPr/>
          <a:lstStyle/>
          <a:p>
            <a:r>
              <a:rPr lang="de-DE" b="1" dirty="0" smtClean="0"/>
              <a:t>1,6 </a:t>
            </a:r>
            <a:r>
              <a:rPr lang="de-DE" b="1" dirty="0"/>
              <a:t>Millionen Menschen </a:t>
            </a:r>
            <a:r>
              <a:rPr lang="de-DE" b="1" dirty="0" smtClean="0"/>
              <a:t>leiden heute </a:t>
            </a:r>
            <a:r>
              <a:rPr lang="de-DE" b="1" dirty="0"/>
              <a:t>in Deutschland an </a:t>
            </a:r>
            <a:r>
              <a:rPr lang="de-DE" b="1" dirty="0" smtClean="0"/>
              <a:t>einer demenziellen Erkrankung. </a:t>
            </a:r>
          </a:p>
          <a:p>
            <a:endParaRPr lang="de-DE" dirty="0"/>
          </a:p>
          <a:p>
            <a:r>
              <a:rPr lang="de-DE" dirty="0" smtClean="0"/>
              <a:t>Ihre </a:t>
            </a:r>
            <a:r>
              <a:rPr lang="de-DE" dirty="0"/>
              <a:t>Versorgung stellt </a:t>
            </a:r>
            <a:r>
              <a:rPr lang="de-DE" dirty="0" smtClean="0"/>
              <a:t>schon jetzt und umso mehr vor </a:t>
            </a:r>
            <a:r>
              <a:rPr lang="de-DE" dirty="0"/>
              <a:t>dem Hintergrund des demographischen Wandels eine immer größere Herausforderung für das Gesundheits- und Sozialwesen dar. </a:t>
            </a:r>
            <a:endParaRPr lang="de-DE" dirty="0" smtClean="0"/>
          </a:p>
          <a:p>
            <a:endParaRPr lang="de-DE" dirty="0"/>
          </a:p>
          <a:p>
            <a:r>
              <a:rPr lang="de-DE" dirty="0" smtClean="0"/>
              <a:t>In </a:t>
            </a:r>
            <a:r>
              <a:rPr lang="de-DE" dirty="0"/>
              <a:t>Abhängigkeit von statistischen Grundannahmen (z. B. zur zukünftigen Entwicklung der altersbezogenen Prävalenzraten) könnte sich die Zahl der demenziell erkrankten Menschen bis zum Jahr 2050 verdoppeln. </a:t>
            </a:r>
            <a:endParaRPr lang="de-DE"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41" y="5022231"/>
            <a:ext cx="1628775" cy="809625"/>
          </a:xfrm>
          <a:prstGeom prst="rect">
            <a:avLst/>
          </a:prstGeom>
        </p:spPr>
      </p:pic>
    </p:spTree>
    <p:extLst>
      <p:ext uri="{BB962C8B-B14F-4D97-AF65-F5344CB8AC3E}">
        <p14:creationId xmlns:p14="http://schemas.microsoft.com/office/powerpoint/2010/main" val="2242095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19&quot;&gt;&lt;version val=&quot;1787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2&quot;&gt;&lt;elem&gt;&lt;m_ppcolschidx val=&quot;0&quot;/&gt;&lt;m_rgb r=&quot;dd&quot; g=&quot;dd&quot; b=&quot;dd&quot;/&gt;&lt;/elem&gt;&lt;elem&gt;&lt;m_ppcolschidx val=&quot;0&quot;/&gt;&lt;m_rgb r=&quot;b2&quot; g=&quot;b2&quot; b=&quot;b2&quot;/&gt;&lt;/elem&gt;&lt;/m_vecMRU&gt;&lt;/m_mruColor&gt;&lt;m_eweekdayFirstOfWorkweek val=&quot;2&quot;/&gt;&lt;m_eweekdayFirstOfWeekend val=&quot;7&quot;/&gt;&lt;m_mapectfillschemeMRU&gt;&lt;key val=&quot;4&quot;/&gt;&lt;elem&gt;&lt;m_nPartnerID val=&quot;536&quot;/&gt;&lt;m_nIndex val=&quot;1&quot;/&gt;&lt;/elem&gt;&lt;/m_mapectfillschemeMRU&gt;&lt;/CPresentation&gt;&lt;CDefaultPrec id=&quot;9&quot;&gt;&lt;m_precDefault&gt;&lt;m_strFormatTime&gt;%#a&lt;/m_strFormatTime&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d.%m.&lt;/m_strFormatTime&gt;&lt;/m_precDefault&gt;&lt;/CDefaultPrec&gt;&lt;CDefaultPrec id=&quot;3&quot;&gt;&lt;m_precDefault/&gt;&lt;/CDefaultPrec&gt;&lt;CDefaultPrec id=&quot;2&quot;&gt;&lt;m_precDefault&gt;&lt;m_chMinusSymbol&gt;-&lt;/m_chMinusSymbol&gt;&lt;m_chDecimalSymbol&gt;,&lt;/m_chDecimalSymbol&gt;&lt;m_nGroupingDigits val=&quot;3&quot;/&gt;&lt;m_chGroupingSymbol&gt;.&lt;/m_chGroupingSymbol&gt;&lt;/m_precDefault&gt;&lt;/CDefaultPrec&gt;&lt;/root&gt;"/>
  <p:tag name="THINKCELLUNDODONOTDELETE" val="1508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UeCQr2Tck6VsuDgKx9Z4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KDDs.L3VEal4ZM_V3pej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_Ol5XqqE61CjNh2e7L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eGuKv0sNkquffOfuoq0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s5DqHCDA0m8EjKkpc2q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H0FFTKAckGFJ_GcGb6HPg"/>
</p:tagLst>
</file>

<file path=ppt/tags/tag16.xml><?xml version="1.0" encoding="utf-8"?>
<p:tagLst xmlns:a="http://schemas.openxmlformats.org/drawingml/2006/main" xmlns:r="http://schemas.openxmlformats.org/officeDocument/2006/relationships" xmlns:p="http://schemas.openxmlformats.org/presentationml/2006/main">
  <p:tag name="THINKCELLSTATEDONOTDELETE" val="BXdqbSCph0.ESaIzksajQQ"/>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BzpPSVI30Cne4uB.5CO4A"/>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Lst>
</file>

<file path=ppt/tags/tag23.xml><?xml version="1.0" encoding="utf-8"?>
<p:tagLst xmlns:a="http://schemas.openxmlformats.org/drawingml/2006/main" xmlns:r="http://schemas.openxmlformats.org/officeDocument/2006/relationships" xmlns:p="http://schemas.openxmlformats.org/presentationml/2006/main">
  <p:tag name="ANGLE" val="5"/>
  <p:tag name="NAME" val="MoonHalfShape"/>
</p:tagLst>
</file>

<file path=ppt/tags/tag24.xml><?xml version="1.0" encoding="utf-8"?>
<p:tagLst xmlns:a="http://schemas.openxmlformats.org/drawingml/2006/main" xmlns:r="http://schemas.openxmlformats.org/officeDocument/2006/relationships" xmlns:p="http://schemas.openxmlformats.org/presentationml/2006/main">
  <p:tag name="NAME" val="MoonShape"/>
</p:tagLst>
</file>

<file path=ppt/tags/tag25.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26.xml><?xml version="1.0" encoding="utf-8"?>
<p:tagLst xmlns:a="http://schemas.openxmlformats.org/drawingml/2006/main" xmlns:r="http://schemas.openxmlformats.org/officeDocument/2006/relationships" xmlns:p="http://schemas.openxmlformats.org/presentationml/2006/main">
  <p:tag name="NAME" val="MoonShape"/>
</p:tagLst>
</file>

<file path=ppt/tags/tag27.xml><?xml version="1.0" encoding="utf-8"?>
<p:tagLst xmlns:a="http://schemas.openxmlformats.org/drawingml/2006/main" xmlns:r="http://schemas.openxmlformats.org/officeDocument/2006/relationships" xmlns:p="http://schemas.openxmlformats.org/presentationml/2006/main">
  <p:tag name="ANGLE" val="3"/>
  <p:tag name="NAME" val="MoonHalfShape"/>
</p:tagLst>
</file>

<file path=ppt/tags/tag28.xml><?xml version="1.0" encoding="utf-8"?>
<p:tagLst xmlns:a="http://schemas.openxmlformats.org/drawingml/2006/main" xmlns:r="http://schemas.openxmlformats.org/officeDocument/2006/relationships" xmlns:p="http://schemas.openxmlformats.org/presentationml/2006/main">
  <p:tag name="NAME" val="MoonShape"/>
</p:tagLst>
</file>

<file path=ppt/tags/tag2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ALhMeEMqUywEKZuK00lyw"/>
</p:tagLst>
</file>

<file path=ppt/tags/tag30.xml><?xml version="1.0" encoding="utf-8"?>
<p:tagLst xmlns:a="http://schemas.openxmlformats.org/drawingml/2006/main" xmlns:r="http://schemas.openxmlformats.org/officeDocument/2006/relationships" xmlns:p="http://schemas.openxmlformats.org/presentationml/2006/main">
  <p:tag name="NAME" val="MoonShape"/>
</p:tagLst>
</file>

<file path=ppt/tags/tag31.xml><?xml version="1.0" encoding="utf-8"?>
<p:tagLst xmlns:a="http://schemas.openxmlformats.org/drawingml/2006/main" xmlns:r="http://schemas.openxmlformats.org/officeDocument/2006/relationships" xmlns:p="http://schemas.openxmlformats.org/presentationml/2006/main">
  <p:tag name="ANGLE" val="1"/>
  <p:tag name="NAME" val="MoonHalfShap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mNuvhPg0gkWLKsWcH4iW6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mNuvhPg0gkWLKsWcH4iW6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lA86iBOKkSfvibJNCSZo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A6xGxWvvu0eziGBOXXH4M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hvIv9OsOkKSGY4jDlNu3A"/>
</p:tagLst>
</file>

<file path=ppt/tags/tag37.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RESIZE" val="Yes"/>
  <p:tag name="THINKCELLSHAPEDONOTDELETE" val="p.KiBYTBC6ke6KDGeW56ZKQ"/>
</p:tagLst>
</file>

<file path=ppt/tags/tag38.xml><?xml version="1.0" encoding="utf-8"?>
<p:tagLst xmlns:a="http://schemas.openxmlformats.org/drawingml/2006/main" xmlns:r="http://schemas.openxmlformats.org/officeDocument/2006/relationships" xmlns:p="http://schemas.openxmlformats.org/presentationml/2006/main">
  <p:tag name="THINKCELLSTATEDONOTDELETE" val="HVjiAJ8AtUywXmZkEsykmA"/>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3W.iE4891kqKJxVtLxWs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MjjdSmr8kioe5zExOPKSA"/>
</p:tagLst>
</file>

<file path=ppt/tags/tag40.xml><?xml version="1.0" encoding="utf-8"?>
<p:tagLst xmlns:a="http://schemas.openxmlformats.org/drawingml/2006/main" xmlns:r="http://schemas.openxmlformats.org/officeDocument/2006/relationships" xmlns:p="http://schemas.openxmlformats.org/presentationml/2006/main">
  <p:tag name="VCT-BODYINDENTATION" val="0;0;0;14,37504;13,75;28,12504;28,12496;42,25;42,25;56,5;42,25;56,5;42,25;56,5;42,25;56,5;42,25;56,5;"/>
  <p:tag name="VCT-BULLETVISIBILITY" val="G ********"/>
</p:tagLst>
</file>

<file path=ppt/tags/tag41.xml><?xml version="1.0" encoding="utf-8"?>
<p:tagLst xmlns:a="http://schemas.openxmlformats.org/drawingml/2006/main" xmlns:r="http://schemas.openxmlformats.org/officeDocument/2006/relationships" xmlns:p="http://schemas.openxmlformats.org/presentationml/2006/main">
  <p:tag name="STYLE" val="VCT_Marker"/>
  <p:tag name="DATE" val="07.09.2010 09:54:52"/>
  <p:tag name="VCTMASTER" val="PSC_Master_2010"/>
  <p:tag name="VCTORDER"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tOEGi5iTkG7vpumHQn40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WslSaHu0uESIY9CxBT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dBZ0ws_DkaUMNN610GFJ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m.pSSRNP4E6Tt6w14l.Q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Hu57XUPe6ESLiF6Gjt5wR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GIv1.hQiU6nI9Hk9ilD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9wF2zm306kqNezIQf1cS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5CkQgGc0qCtSznlGP0Q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a2CZ.tkK0G8IIyDPkjZE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wOxspYZRkSQfTwBz68V3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p9eOP7AiU2SUFEHNS1z9g"/>
</p:tagLst>
</file>

<file path=ppt/tags/tag53.xml><?xml version="1.0" encoding="utf-8"?>
<p:tagLst xmlns:a="http://schemas.openxmlformats.org/drawingml/2006/main" xmlns:r="http://schemas.openxmlformats.org/officeDocument/2006/relationships" xmlns:p="http://schemas.openxmlformats.org/presentationml/2006/main">
  <p:tag name="VCT-BODYINDENTATION" val="0;0;0;14,37504;13,75;28,12504;28,12496;42,25;42,25;56,5;42,25;56,5;42,25;56,5;42,25;56,5;42,25;56,5;"/>
  <p:tag name="VCT-BULLETVISIBILITY" val="G ********"/>
</p:tagLst>
</file>

<file path=ppt/tags/tag54.xml><?xml version="1.0" encoding="utf-8"?>
<p:tagLst xmlns:a="http://schemas.openxmlformats.org/drawingml/2006/main" xmlns:r="http://schemas.openxmlformats.org/officeDocument/2006/relationships" xmlns:p="http://schemas.openxmlformats.org/presentationml/2006/main">
  <p:tag name="STYLE" val="VCT_Marker"/>
  <p:tag name="DATE" val="07.09.2010 09:54:52"/>
  <p:tag name="VCTMASTER" val="PSC_Master_2010"/>
  <p:tag name="VCTORDER"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UtOEGi5iTkG7vpumHQn40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WslSaHu0uESIY9CxBTf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dBZ0ws_DkaUMNN610GFJ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m.pSSRNP4E6Tt6w14l.Q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y5BMH7qFUKPLj0D5bLyK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Hu57XUPe6ESLiF6Gjt5wR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GIv1.hQiU6nI9Hk9ilD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9wF2zm306kqNezIQf1cSD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a2CZ.tkK0G8IIyDPkjZE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wOxspYZRkSQfTwBz68V3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p9eOP7AiU2SUFEHNS1z9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ZZntAjgAEyGB.937_k1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ln_tCm2UU.F79d80xQKL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QqCdvJgWkKe4KI0nssdVw"/>
</p:tagLst>
</file>

<file path=ppt/theme/theme1.xml><?xml version="1.0" encoding="utf-8"?>
<a:theme xmlns:a="http://schemas.openxmlformats.org/drawingml/2006/main" name="CUT_DU_4153_01">
  <a:themeElements>
    <a:clrScheme name="CUT_DU_4153_01 2">
      <a:dk1>
        <a:srgbClr val="000000"/>
      </a:dk1>
      <a:lt1>
        <a:srgbClr val="FFFFFF"/>
      </a:lt1>
      <a:dk2>
        <a:srgbClr val="000000"/>
      </a:dk2>
      <a:lt2>
        <a:srgbClr val="FFFFFF"/>
      </a:lt2>
      <a:accent1>
        <a:srgbClr val="FFFFFF"/>
      </a:accent1>
      <a:accent2>
        <a:srgbClr val="D5F0CC"/>
      </a:accent2>
      <a:accent3>
        <a:srgbClr val="FFFFFF"/>
      </a:accent3>
      <a:accent4>
        <a:srgbClr val="000000"/>
      </a:accent4>
      <a:accent5>
        <a:srgbClr val="FFFFFF"/>
      </a:accent5>
      <a:accent6>
        <a:srgbClr val="C1D9B9"/>
      </a:accent6>
      <a:hlink>
        <a:srgbClr val="6BCD97"/>
      </a:hlink>
      <a:folHlink>
        <a:srgbClr val="329965"/>
      </a:folHlink>
    </a:clrScheme>
    <a:fontScheme name="CUT_DU_4153_0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ctr" defTabSz="895350" rtl="0" eaLnBrk="1" fontAlgn="base" latinLnBrk="0" hangingPunct="1">
          <a:lnSpc>
            <a:spcPct val="90000"/>
          </a:lnSpc>
          <a:spcBef>
            <a:spcPct val="0"/>
          </a:spcBef>
          <a:spcAft>
            <a:spcPct val="0"/>
          </a:spcAft>
          <a:buClrTx/>
          <a:buSzPct val="120000"/>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ctr" defTabSz="895350" rtl="0" eaLnBrk="1" fontAlgn="base" latinLnBrk="0" hangingPunct="1">
          <a:lnSpc>
            <a:spcPct val="90000"/>
          </a:lnSpc>
          <a:spcBef>
            <a:spcPct val="0"/>
          </a:spcBef>
          <a:spcAft>
            <a:spcPct val="0"/>
          </a:spcAft>
          <a:buClrTx/>
          <a:buSzPct val="120000"/>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T_DU_4153_01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CUT_DU_4153_01 2">
        <a:dk1>
          <a:srgbClr val="000000"/>
        </a:dk1>
        <a:lt1>
          <a:srgbClr val="FFFFFF"/>
        </a:lt1>
        <a:dk2>
          <a:srgbClr val="000000"/>
        </a:dk2>
        <a:lt2>
          <a:srgbClr val="FFFFFF"/>
        </a:lt2>
        <a:accent1>
          <a:srgbClr val="FFFFFF"/>
        </a:accent1>
        <a:accent2>
          <a:srgbClr val="D5F0CC"/>
        </a:accent2>
        <a:accent3>
          <a:srgbClr val="FFFFFF"/>
        </a:accent3>
        <a:accent4>
          <a:srgbClr val="000000"/>
        </a:accent4>
        <a:accent5>
          <a:srgbClr val="FFFFFF"/>
        </a:accent5>
        <a:accent6>
          <a:srgbClr val="C1D9B9"/>
        </a:accent6>
        <a:hlink>
          <a:srgbClr val="6BCD97"/>
        </a:hlink>
        <a:folHlink>
          <a:srgbClr val="32996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SC_Master_2010">
  <a:themeElements>
    <a:clrScheme name="PCS Beratungskontor">
      <a:dk1>
        <a:srgbClr val="1C1C1C"/>
      </a:dk1>
      <a:lt1>
        <a:sysClr val="window" lastClr="FFFFFF"/>
      </a:lt1>
      <a:dk2>
        <a:srgbClr val="AF1111"/>
      </a:dk2>
      <a:lt2>
        <a:srgbClr val="FFE500"/>
      </a:lt2>
      <a:accent1>
        <a:srgbClr val="3C647B"/>
      </a:accent1>
      <a:accent2>
        <a:srgbClr val="5085A4"/>
      </a:accent2>
      <a:accent3>
        <a:srgbClr val="B1CBD9"/>
      </a:accent3>
      <a:accent4>
        <a:srgbClr val="DDE8EE"/>
      </a:accent4>
      <a:accent5>
        <a:srgbClr val="8C8C8C"/>
      </a:accent5>
      <a:accent6>
        <a:srgbClr val="DADADA"/>
      </a:accent6>
      <a:hlink>
        <a:srgbClr val="B1CBD9"/>
      </a:hlink>
      <a:folHlink>
        <a:srgbClr val="DDE8EE"/>
      </a:folHlink>
    </a:clrScheme>
    <a:fontScheme name="PSC Beratungscontor">
      <a:majorFont>
        <a:latin typeface="Franklin Gothic Medium"/>
        <a:ea typeface=""/>
        <a:cs typeface=""/>
      </a:majorFont>
      <a:minorFont>
        <a:latin typeface="Franklin Gothic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buFont typeface="Arial" pitchFamily="34" charset="0"/>
          <a:buNone/>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PSC_Master_2010">
  <a:themeElements>
    <a:clrScheme name="PCS Beratungskontor">
      <a:dk1>
        <a:srgbClr val="1C1C1C"/>
      </a:dk1>
      <a:lt1>
        <a:sysClr val="window" lastClr="FFFFFF"/>
      </a:lt1>
      <a:dk2>
        <a:srgbClr val="AF1111"/>
      </a:dk2>
      <a:lt2>
        <a:srgbClr val="FFE500"/>
      </a:lt2>
      <a:accent1>
        <a:srgbClr val="3C647B"/>
      </a:accent1>
      <a:accent2>
        <a:srgbClr val="5085A4"/>
      </a:accent2>
      <a:accent3>
        <a:srgbClr val="B1CBD9"/>
      </a:accent3>
      <a:accent4>
        <a:srgbClr val="DDE8EE"/>
      </a:accent4>
      <a:accent5>
        <a:srgbClr val="8C8C8C"/>
      </a:accent5>
      <a:accent6>
        <a:srgbClr val="DADADA"/>
      </a:accent6>
      <a:hlink>
        <a:srgbClr val="B1CBD9"/>
      </a:hlink>
      <a:folHlink>
        <a:srgbClr val="DDE8EE"/>
      </a:folHlink>
    </a:clrScheme>
    <a:fontScheme name="PSC Beratungscontor">
      <a:majorFont>
        <a:latin typeface="Franklin Gothic Medium"/>
        <a:ea typeface=""/>
        <a:cs typeface=""/>
      </a:majorFont>
      <a:minorFont>
        <a:latin typeface="Franklin Gothic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buFont typeface="Arial" pitchFamily="34" charset="0"/>
          <a:buNone/>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1257</Words>
  <Application>Microsoft Office PowerPoint</Application>
  <PresentationFormat>Benutzerdefiniert</PresentationFormat>
  <Paragraphs>205</Paragraphs>
  <Slides>31</Slides>
  <Notes>5</Notes>
  <HiddenSlides>0</HiddenSlides>
  <MMClips>0</MMClips>
  <ScaleCrop>false</ScaleCrop>
  <HeadingPairs>
    <vt:vector size="8" baseType="variant">
      <vt:variant>
        <vt:lpstr>Verwendete Schriftarten</vt:lpstr>
      </vt:variant>
      <vt:variant>
        <vt:i4>10</vt:i4>
      </vt:variant>
      <vt:variant>
        <vt:lpstr>Design</vt:lpstr>
      </vt:variant>
      <vt:variant>
        <vt:i4>3</vt:i4>
      </vt:variant>
      <vt:variant>
        <vt:lpstr>Eingebettete OLE-Server</vt:lpstr>
      </vt:variant>
      <vt:variant>
        <vt:i4>2</vt:i4>
      </vt:variant>
      <vt:variant>
        <vt:lpstr>Folientitel</vt:lpstr>
      </vt:variant>
      <vt:variant>
        <vt:i4>31</vt:i4>
      </vt:variant>
    </vt:vector>
  </HeadingPairs>
  <TitlesOfParts>
    <vt:vector size="46" baseType="lpstr">
      <vt:lpstr>Arial</vt:lpstr>
      <vt:lpstr>Times New Roman</vt:lpstr>
      <vt:lpstr>Helvetica Light</vt:lpstr>
      <vt:lpstr>Bauhaus 93</vt:lpstr>
      <vt:lpstr>Wingdings</vt:lpstr>
      <vt:lpstr>Helvetica</vt:lpstr>
      <vt:lpstr>Franklin Gothic Demi</vt:lpstr>
      <vt:lpstr>Calibri</vt:lpstr>
      <vt:lpstr>Franklin Gothic Medium</vt:lpstr>
      <vt:lpstr>Franklin Gothic Book</vt:lpstr>
      <vt:lpstr>CUT_DU_4153_01</vt:lpstr>
      <vt:lpstr>PSC_Master_2010</vt:lpstr>
      <vt:lpstr>1_PSC_Master_2010</vt:lpstr>
      <vt:lpstr>Bitmap</vt:lpstr>
      <vt:lpstr>think-cell Slide</vt:lpstr>
      <vt:lpstr>Der neue Pflegebedürftigkeitsbegriff und Konsequenzen für die Versorgung Demenzerkrankter</vt:lpstr>
      <vt:lpstr>PowerPoint-Präsentation</vt:lpstr>
      <vt:lpstr>Auftrag des GeWINO –                   Gesundheitswissenschaftliches Institut Nordost</vt:lpstr>
      <vt:lpstr>Die Arbeit des GeWINO stützt sich dabei auf drei Säulen </vt:lpstr>
      <vt:lpstr>Das GeWINO konzentriert sich aktuell auf 4 Schwerpunkte</vt:lpstr>
      <vt:lpstr>Wissen aus Daten – Versorgungsforschung für Patienten</vt:lpstr>
      <vt:lpstr>aktuelle GeWINO Projekte in Mecklenburg - Vorpommern</vt:lpstr>
      <vt:lpstr>Die älterwerdende Gesellschaft hat spezielle Anforderungen und benötigt auch alterssichere Wohnungen</vt:lpstr>
      <vt:lpstr>Demenzielle Erkrankungen ein zunehmendes Problem!</vt:lpstr>
      <vt:lpstr>Demente brauchen PFLEGE</vt:lpstr>
      <vt:lpstr>Dementiell erkrankte Menschen in Deutschland</vt:lpstr>
      <vt:lpstr>Pflegeversicherung – Pflegestärkungsgesetz II</vt:lpstr>
      <vt:lpstr>Quo vadis Pflegebedürftigkeitsbegriff ?</vt:lpstr>
      <vt:lpstr>Konsequenzen der Pflegestärkungsgesetze im Bereich demenziell erkrankter Menschen</vt:lpstr>
      <vt:lpstr>5 Pflegegrade</vt:lpstr>
      <vt:lpstr>Wohnungen müssen sich der alternden Bevölkerung anpassen !? …</vt:lpstr>
      <vt:lpstr>Sicher wohnen in den eigenen vier Wänden</vt:lpstr>
      <vt:lpstr>GeWINO Studie zur Akzeptanzentwicklung von Hausnotrufsystemen  in 2015</vt:lpstr>
      <vt:lpstr>Die AOK Nordost engagiert sich für altersgerechtes Wohnen in den eigenen vier Wänden</vt:lpstr>
      <vt:lpstr>Forschungsvorhaben „Sicher leben im Alter“ in Greifswald  in Kooperation mit dem ILWiA Verbund</vt:lpstr>
      <vt:lpstr>PowerPoint-Präsentation</vt:lpstr>
      <vt:lpstr>Projektinhalte</vt:lpstr>
      <vt:lpstr>Projektbeschreibung</vt:lpstr>
      <vt:lpstr>Zielgruppe und Rahmenbedingungen</vt:lpstr>
      <vt:lpstr>Sensorausstattung im Projekt</vt:lpstr>
      <vt:lpstr>Entwicklung vom Set Sicherheit</vt:lpstr>
      <vt:lpstr>Entwicklung von Assistenzfunktionen</vt:lpstr>
      <vt:lpstr>Entwicklung von Merkmalen für  Aktivität &amp; Benachrichtigung</vt:lpstr>
      <vt:lpstr>Vielen Dank!</vt:lpstr>
      <vt:lpstr>Natürlich erreichen Sie uns auch im Internet: www.gewino.de  – kontaktieren Sie uns dort mit Ihren Ideen</vt:lpstr>
      <vt:lpstr>Kontakt</vt:lpstr>
    </vt:vector>
  </TitlesOfParts>
  <Company>Corporate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DCC</dc:creator>
  <cp:lastModifiedBy>Jenny Kempka</cp:lastModifiedBy>
  <cp:revision>3215</cp:revision>
  <cp:lastPrinted>2015-01-15T12:30:58Z</cp:lastPrinted>
  <dcterms:created xsi:type="dcterms:W3CDTF">2009-07-14T18:11:16Z</dcterms:created>
  <dcterms:modified xsi:type="dcterms:W3CDTF">2016-11-15T15:30:30Z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Slide 0</vt:lpwstr>
  </property>
  <property fmtid="{D5CDD505-2E9C-101B-9397-08002B2CF9AE}" pid="3" name="Final">
    <vt:bool>true</vt:bool>
  </property>
  <property fmtid="{D5CDD505-2E9C-101B-9397-08002B2CF9AE}" pid="4" name="Event">
    <vt:lpwstr/>
  </property>
  <property fmtid="{D5CDD505-2E9C-101B-9397-08002B2CF9AE}" pid="5" name="Delivery Date">
    <vt:lpwstr/>
  </property>
  <property fmtid="{D5CDD505-2E9C-101B-9397-08002B2CF9AE}" pid="6" name="NotesPageLayout">
    <vt:lpwstr>Message</vt:lpwstr>
  </property>
  <property fmtid="{D5CDD505-2E9C-101B-9397-08002B2CF9AE}" pid="7" name="DocID">
    <vt:lpwstr>BVA-011511-092B-20091070-VMS2-k</vt:lpwstr>
  </property>
  <property fmtid="{D5CDD505-2E9C-101B-9397-08002B2CF9AE}" pid="8" name="DocIDinTitle">
    <vt:bool>false</vt:bool>
  </property>
  <property fmtid="{D5CDD505-2E9C-101B-9397-08002B2CF9AE}" pid="9" name="DocIDinSlide">
    <vt:bool>true</vt:bool>
  </property>
  <property fmtid="{D5CDD505-2E9C-101B-9397-08002B2CF9AE}" pid="10" name="DocIDPosition">
    <vt:i4>1</vt:i4>
  </property>
</Properties>
</file>